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15"/>
  </p:notesMasterIdLst>
  <p:sldIdLst>
    <p:sldId id="262" r:id="rId2"/>
    <p:sldId id="263" r:id="rId3"/>
    <p:sldId id="259" r:id="rId4"/>
    <p:sldId id="264" r:id="rId5"/>
    <p:sldId id="261" r:id="rId6"/>
    <p:sldId id="267" r:id="rId7"/>
    <p:sldId id="271" r:id="rId8"/>
    <p:sldId id="266" r:id="rId9"/>
    <p:sldId id="274" r:id="rId10"/>
    <p:sldId id="270" r:id="rId11"/>
    <p:sldId id="269" r:id="rId12"/>
    <p:sldId id="27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A2DA5-E1A4-490C-A0ED-DAC027A536B8}" v="121" dt="2023-06-12T04:07:45.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77724" autoAdjust="0"/>
  </p:normalViewPr>
  <p:slideViewPr>
    <p:cSldViewPr snapToGrid="0">
      <p:cViewPr varScale="1">
        <p:scale>
          <a:sx n="62" d="100"/>
          <a:sy n="62" d="100"/>
        </p:scale>
        <p:origin x="72"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79E28-4DA9-4EEB-997F-0BE4B61A7E6C}" type="doc">
      <dgm:prSet loTypeId="urn:microsoft.com/office/officeart/2018/2/layout/IconCircle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2C73EF8A-DF7B-495F-9DC1-E0DC48E89883}">
      <dgm:prSet/>
      <dgm:spPr/>
      <dgm:t>
        <a:bodyPr/>
        <a:lstStyle/>
        <a:p>
          <a:pPr>
            <a:lnSpc>
              <a:spcPct val="100000"/>
            </a:lnSpc>
          </a:pPr>
          <a:r>
            <a:rPr lang="en-CA" b="1" dirty="0"/>
            <a:t>Predictive precipitation modelling of weather patterns using NOAA station data (JFK)</a:t>
          </a:r>
          <a:endParaRPr lang="en-US" dirty="0"/>
        </a:p>
      </dgm:t>
    </dgm:pt>
    <dgm:pt modelId="{BB0390F9-F400-4F20-86A1-CC84F439FFDF}" type="parTrans" cxnId="{15260DAB-9585-4686-9FCF-6AAB0FBC51B7}">
      <dgm:prSet/>
      <dgm:spPr/>
      <dgm:t>
        <a:bodyPr/>
        <a:lstStyle/>
        <a:p>
          <a:endParaRPr lang="en-US"/>
        </a:p>
      </dgm:t>
    </dgm:pt>
    <dgm:pt modelId="{2E1DA3CD-4AE5-4F87-838E-283BBC649CCE}" type="sibTrans" cxnId="{15260DAB-9585-4686-9FCF-6AAB0FBC51B7}">
      <dgm:prSet/>
      <dgm:spPr/>
      <dgm:t>
        <a:bodyPr/>
        <a:lstStyle/>
        <a:p>
          <a:pPr>
            <a:lnSpc>
              <a:spcPct val="100000"/>
            </a:lnSpc>
          </a:pPr>
          <a:endParaRPr lang="en-US"/>
        </a:p>
      </dgm:t>
    </dgm:pt>
    <dgm:pt modelId="{DBDAE8E1-B82F-4ECA-BB39-10EC484D4CF4}">
      <dgm:prSet/>
      <dgm:spPr/>
      <dgm:t>
        <a:bodyPr/>
        <a:lstStyle/>
        <a:p>
          <a:pPr>
            <a:lnSpc>
              <a:spcPct val="100000"/>
            </a:lnSpc>
          </a:pPr>
          <a:r>
            <a:rPr lang="en-CA" b="1"/>
            <a:t>Select monthly data from 2010-2022</a:t>
          </a:r>
          <a:endParaRPr lang="en-US"/>
        </a:p>
      </dgm:t>
    </dgm:pt>
    <dgm:pt modelId="{EDC3F380-71A3-45AE-BD65-AC40A96D7D29}" type="parTrans" cxnId="{11A1F71A-8D35-4910-AC50-63B6B120236C}">
      <dgm:prSet/>
      <dgm:spPr/>
      <dgm:t>
        <a:bodyPr/>
        <a:lstStyle/>
        <a:p>
          <a:endParaRPr lang="en-US"/>
        </a:p>
      </dgm:t>
    </dgm:pt>
    <dgm:pt modelId="{4CF1E3AD-BC96-47F7-8F74-F285B2476658}" type="sibTrans" cxnId="{11A1F71A-8D35-4910-AC50-63B6B120236C}">
      <dgm:prSet/>
      <dgm:spPr/>
      <dgm:t>
        <a:bodyPr/>
        <a:lstStyle/>
        <a:p>
          <a:pPr>
            <a:lnSpc>
              <a:spcPct val="100000"/>
            </a:lnSpc>
          </a:pPr>
          <a:endParaRPr lang="en-US"/>
        </a:p>
      </dgm:t>
    </dgm:pt>
    <dgm:pt modelId="{BEFE48EB-B6DF-483D-AFEA-C233ECB9075F}">
      <dgm:prSet/>
      <dgm:spPr/>
      <dgm:t>
        <a:bodyPr/>
        <a:lstStyle/>
        <a:p>
          <a:pPr>
            <a:lnSpc>
              <a:spcPct val="100000"/>
            </a:lnSpc>
          </a:pPr>
          <a:r>
            <a:rPr lang="en-CA" b="1"/>
            <a:t>Variables select wind, precipitation, temperature, pressure, fog, thunderstorms </a:t>
          </a:r>
          <a:endParaRPr lang="en-US"/>
        </a:p>
      </dgm:t>
    </dgm:pt>
    <dgm:pt modelId="{47134A71-0E75-4563-B291-035018AB1894}" type="parTrans" cxnId="{407FE971-4200-4F61-821F-AC78CD96521F}">
      <dgm:prSet/>
      <dgm:spPr/>
      <dgm:t>
        <a:bodyPr/>
        <a:lstStyle/>
        <a:p>
          <a:endParaRPr lang="en-US"/>
        </a:p>
      </dgm:t>
    </dgm:pt>
    <dgm:pt modelId="{FC8D2937-358B-4052-9E36-4AA4307A2A29}" type="sibTrans" cxnId="{407FE971-4200-4F61-821F-AC78CD96521F}">
      <dgm:prSet/>
      <dgm:spPr/>
      <dgm:t>
        <a:bodyPr/>
        <a:lstStyle/>
        <a:p>
          <a:pPr>
            <a:lnSpc>
              <a:spcPct val="100000"/>
            </a:lnSpc>
          </a:pPr>
          <a:endParaRPr lang="en-US"/>
        </a:p>
      </dgm:t>
    </dgm:pt>
    <dgm:pt modelId="{CBE80219-47CA-4B26-B00B-77286CAC1F88}">
      <dgm:prSet/>
      <dgm:spPr/>
      <dgm:t>
        <a:bodyPr/>
        <a:lstStyle/>
        <a:p>
          <a:pPr>
            <a:lnSpc>
              <a:spcPct val="100000"/>
            </a:lnSpc>
          </a:pPr>
          <a:r>
            <a:rPr lang="en-CA" b="1" dirty="0"/>
            <a:t>Supervise Machine learning Model:  Regression, linear model, means square</a:t>
          </a:r>
          <a:endParaRPr lang="en-US" dirty="0"/>
        </a:p>
      </dgm:t>
    </dgm:pt>
    <dgm:pt modelId="{2446E41D-1704-49D7-A225-7B10007B85F2}" type="parTrans" cxnId="{0B59224E-6217-4F16-A6BB-9F6F504B40AF}">
      <dgm:prSet/>
      <dgm:spPr/>
      <dgm:t>
        <a:bodyPr/>
        <a:lstStyle/>
        <a:p>
          <a:endParaRPr lang="en-US"/>
        </a:p>
      </dgm:t>
    </dgm:pt>
    <dgm:pt modelId="{13E0091A-3AB2-4DC5-BFD4-E0259BDE0A7A}" type="sibTrans" cxnId="{0B59224E-6217-4F16-A6BB-9F6F504B40AF}">
      <dgm:prSet/>
      <dgm:spPr/>
      <dgm:t>
        <a:bodyPr/>
        <a:lstStyle/>
        <a:p>
          <a:pPr>
            <a:lnSpc>
              <a:spcPct val="100000"/>
            </a:lnSpc>
          </a:pPr>
          <a:endParaRPr lang="en-US"/>
        </a:p>
      </dgm:t>
    </dgm:pt>
    <dgm:pt modelId="{760E9641-9300-400C-B8DC-E7CDE73FA304}">
      <dgm:prSet/>
      <dgm:spPr/>
      <dgm:t>
        <a:bodyPr/>
        <a:lstStyle/>
        <a:p>
          <a:pPr>
            <a:lnSpc>
              <a:spcPct val="100000"/>
            </a:lnSpc>
          </a:pPr>
          <a:r>
            <a:rPr lang="en-CA" b="1"/>
            <a:t>Visualization: Tableau</a:t>
          </a:r>
          <a:endParaRPr lang="en-US"/>
        </a:p>
      </dgm:t>
    </dgm:pt>
    <dgm:pt modelId="{46631896-6C90-438A-AADE-B6519613D65D}" type="parTrans" cxnId="{7F8EF0D5-B059-42EA-834E-F7E8E06CAE33}">
      <dgm:prSet/>
      <dgm:spPr/>
      <dgm:t>
        <a:bodyPr/>
        <a:lstStyle/>
        <a:p>
          <a:endParaRPr lang="en-US"/>
        </a:p>
      </dgm:t>
    </dgm:pt>
    <dgm:pt modelId="{D8291FC1-BB5A-4D91-BE79-3F842F13F610}" type="sibTrans" cxnId="{7F8EF0D5-B059-42EA-834E-F7E8E06CAE33}">
      <dgm:prSet/>
      <dgm:spPr/>
      <dgm:t>
        <a:bodyPr/>
        <a:lstStyle/>
        <a:p>
          <a:endParaRPr lang="en-US"/>
        </a:p>
      </dgm:t>
    </dgm:pt>
    <dgm:pt modelId="{ED6064F1-98BF-4497-B8B4-7DF36BC15C04}" type="pres">
      <dgm:prSet presAssocID="{90279E28-4DA9-4EEB-997F-0BE4B61A7E6C}" presName="root" presStyleCnt="0">
        <dgm:presLayoutVars>
          <dgm:dir/>
          <dgm:resizeHandles val="exact"/>
        </dgm:presLayoutVars>
      </dgm:prSet>
      <dgm:spPr/>
    </dgm:pt>
    <dgm:pt modelId="{F5647A43-8445-4725-903D-0E71958A0B0E}" type="pres">
      <dgm:prSet presAssocID="{90279E28-4DA9-4EEB-997F-0BE4B61A7E6C}" presName="container" presStyleCnt="0">
        <dgm:presLayoutVars>
          <dgm:dir/>
          <dgm:resizeHandles val="exact"/>
        </dgm:presLayoutVars>
      </dgm:prSet>
      <dgm:spPr/>
    </dgm:pt>
    <dgm:pt modelId="{D5FAC723-DF7A-4195-997F-94E10A1B8991}" type="pres">
      <dgm:prSet presAssocID="{2C73EF8A-DF7B-495F-9DC1-E0DC48E89883}" presName="compNode" presStyleCnt="0"/>
      <dgm:spPr/>
    </dgm:pt>
    <dgm:pt modelId="{15D40863-2C4E-4931-A852-44EB64F8618F}" type="pres">
      <dgm:prSet presAssocID="{2C73EF8A-DF7B-495F-9DC1-E0DC48E89883}" presName="iconBgRect" presStyleLbl="bgShp" presStyleIdx="0" presStyleCnt="5"/>
      <dgm:spPr/>
    </dgm:pt>
    <dgm:pt modelId="{96C01DCF-32FA-4B17-A892-7226A5E5DDDD}" type="pres">
      <dgm:prSet presAssocID="{2C73EF8A-DF7B-495F-9DC1-E0DC48E8988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8A3FF040-1AD6-47DE-B80E-8B10C40BA59A}" type="pres">
      <dgm:prSet presAssocID="{2C73EF8A-DF7B-495F-9DC1-E0DC48E89883}" presName="spaceRect" presStyleCnt="0"/>
      <dgm:spPr/>
    </dgm:pt>
    <dgm:pt modelId="{CD16AE0D-3D9E-45D3-A70E-902BC7240B9F}" type="pres">
      <dgm:prSet presAssocID="{2C73EF8A-DF7B-495F-9DC1-E0DC48E89883}" presName="textRect" presStyleLbl="revTx" presStyleIdx="0" presStyleCnt="5">
        <dgm:presLayoutVars>
          <dgm:chMax val="1"/>
          <dgm:chPref val="1"/>
        </dgm:presLayoutVars>
      </dgm:prSet>
      <dgm:spPr/>
    </dgm:pt>
    <dgm:pt modelId="{12A1A85C-3B3F-4451-A639-CDFCEBEF5C61}" type="pres">
      <dgm:prSet presAssocID="{2E1DA3CD-4AE5-4F87-838E-283BBC649CCE}" presName="sibTrans" presStyleLbl="sibTrans2D1" presStyleIdx="0" presStyleCnt="0"/>
      <dgm:spPr/>
    </dgm:pt>
    <dgm:pt modelId="{464D501A-6B4E-4D00-AB94-92345B25D3D6}" type="pres">
      <dgm:prSet presAssocID="{DBDAE8E1-B82F-4ECA-BB39-10EC484D4CF4}" presName="compNode" presStyleCnt="0"/>
      <dgm:spPr/>
    </dgm:pt>
    <dgm:pt modelId="{75BF03A0-0C81-49A8-B4BE-3E929BDDCCC8}" type="pres">
      <dgm:prSet presAssocID="{DBDAE8E1-B82F-4ECA-BB39-10EC484D4CF4}" presName="iconBgRect" presStyleLbl="bgShp" presStyleIdx="1" presStyleCnt="5"/>
      <dgm:spPr/>
    </dgm:pt>
    <dgm:pt modelId="{EB208B37-200C-4F98-B5F6-5EAF8EBCB8B9}" type="pres">
      <dgm:prSet presAssocID="{DBDAE8E1-B82F-4ECA-BB39-10EC484D4CF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32E7D727-A070-4F0F-AAAC-CF3338F5CE73}" type="pres">
      <dgm:prSet presAssocID="{DBDAE8E1-B82F-4ECA-BB39-10EC484D4CF4}" presName="spaceRect" presStyleCnt="0"/>
      <dgm:spPr/>
    </dgm:pt>
    <dgm:pt modelId="{47047195-02E9-4F78-83F0-D72805F66DEA}" type="pres">
      <dgm:prSet presAssocID="{DBDAE8E1-B82F-4ECA-BB39-10EC484D4CF4}" presName="textRect" presStyleLbl="revTx" presStyleIdx="1" presStyleCnt="5">
        <dgm:presLayoutVars>
          <dgm:chMax val="1"/>
          <dgm:chPref val="1"/>
        </dgm:presLayoutVars>
      </dgm:prSet>
      <dgm:spPr/>
    </dgm:pt>
    <dgm:pt modelId="{DBB59BCB-3113-4124-B1EA-59162432738B}" type="pres">
      <dgm:prSet presAssocID="{4CF1E3AD-BC96-47F7-8F74-F285B2476658}" presName="sibTrans" presStyleLbl="sibTrans2D1" presStyleIdx="0" presStyleCnt="0"/>
      <dgm:spPr/>
    </dgm:pt>
    <dgm:pt modelId="{E7CDF544-0239-49EE-A140-4C36860AE521}" type="pres">
      <dgm:prSet presAssocID="{BEFE48EB-B6DF-483D-AFEA-C233ECB9075F}" presName="compNode" presStyleCnt="0"/>
      <dgm:spPr/>
    </dgm:pt>
    <dgm:pt modelId="{EBF0E11C-C05F-4E83-91BD-9DA9D6058B76}" type="pres">
      <dgm:prSet presAssocID="{BEFE48EB-B6DF-483D-AFEA-C233ECB9075F}" presName="iconBgRect" presStyleLbl="bgShp" presStyleIdx="2" presStyleCnt="5"/>
      <dgm:spPr/>
    </dgm:pt>
    <dgm:pt modelId="{F36AE4FE-53E4-419F-96A9-DBB0AE191901}" type="pres">
      <dgm:prSet presAssocID="{BEFE48EB-B6DF-483D-AFEA-C233ECB9075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a:ext>
      </dgm:extLst>
    </dgm:pt>
    <dgm:pt modelId="{9BF62C6A-B389-45D9-8A08-5796C229A48C}" type="pres">
      <dgm:prSet presAssocID="{BEFE48EB-B6DF-483D-AFEA-C233ECB9075F}" presName="spaceRect" presStyleCnt="0"/>
      <dgm:spPr/>
    </dgm:pt>
    <dgm:pt modelId="{6B62E7CB-CC0B-4CAB-94F1-F25D80DCDEDC}" type="pres">
      <dgm:prSet presAssocID="{BEFE48EB-B6DF-483D-AFEA-C233ECB9075F}" presName="textRect" presStyleLbl="revTx" presStyleIdx="2" presStyleCnt="5">
        <dgm:presLayoutVars>
          <dgm:chMax val="1"/>
          <dgm:chPref val="1"/>
        </dgm:presLayoutVars>
      </dgm:prSet>
      <dgm:spPr/>
    </dgm:pt>
    <dgm:pt modelId="{638EAD16-EB07-4E60-AA5C-AD615889D7C6}" type="pres">
      <dgm:prSet presAssocID="{FC8D2937-358B-4052-9E36-4AA4307A2A29}" presName="sibTrans" presStyleLbl="sibTrans2D1" presStyleIdx="0" presStyleCnt="0"/>
      <dgm:spPr/>
    </dgm:pt>
    <dgm:pt modelId="{A989ACA8-95B5-412E-9880-12DD8E3EB04F}" type="pres">
      <dgm:prSet presAssocID="{CBE80219-47CA-4B26-B00B-77286CAC1F88}" presName="compNode" presStyleCnt="0"/>
      <dgm:spPr/>
    </dgm:pt>
    <dgm:pt modelId="{57B93341-E078-41FD-9081-E434ED5FD34C}" type="pres">
      <dgm:prSet presAssocID="{CBE80219-47CA-4B26-B00B-77286CAC1F88}" presName="iconBgRect" presStyleLbl="bgShp" presStyleIdx="3" presStyleCnt="5"/>
      <dgm:spPr/>
    </dgm:pt>
    <dgm:pt modelId="{E66D8DDB-7163-4A91-A2A3-892C592C05D9}" type="pres">
      <dgm:prSet presAssocID="{CBE80219-47CA-4B26-B00B-77286CAC1F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CC642DF6-C369-40B5-A778-D954DF309BC5}" type="pres">
      <dgm:prSet presAssocID="{CBE80219-47CA-4B26-B00B-77286CAC1F88}" presName="spaceRect" presStyleCnt="0"/>
      <dgm:spPr/>
    </dgm:pt>
    <dgm:pt modelId="{0257E3D3-07B1-42E5-99B0-AC0EEE112B92}" type="pres">
      <dgm:prSet presAssocID="{CBE80219-47CA-4B26-B00B-77286CAC1F88}" presName="textRect" presStyleLbl="revTx" presStyleIdx="3" presStyleCnt="5">
        <dgm:presLayoutVars>
          <dgm:chMax val="1"/>
          <dgm:chPref val="1"/>
        </dgm:presLayoutVars>
      </dgm:prSet>
      <dgm:spPr/>
    </dgm:pt>
    <dgm:pt modelId="{945CFBFB-5BC9-44CB-8E4B-9E265595258E}" type="pres">
      <dgm:prSet presAssocID="{13E0091A-3AB2-4DC5-BFD4-E0259BDE0A7A}" presName="sibTrans" presStyleLbl="sibTrans2D1" presStyleIdx="0" presStyleCnt="0"/>
      <dgm:spPr/>
    </dgm:pt>
    <dgm:pt modelId="{7B7086B2-E329-48F0-8D8B-D21531E207F1}" type="pres">
      <dgm:prSet presAssocID="{760E9641-9300-400C-B8DC-E7CDE73FA304}" presName="compNode" presStyleCnt="0"/>
      <dgm:spPr/>
    </dgm:pt>
    <dgm:pt modelId="{A5C20136-6A45-41E4-98D4-0FC1BF37E087}" type="pres">
      <dgm:prSet presAssocID="{760E9641-9300-400C-B8DC-E7CDE73FA304}" presName="iconBgRect" presStyleLbl="bgShp" presStyleIdx="4" presStyleCnt="5"/>
      <dgm:spPr/>
    </dgm:pt>
    <dgm:pt modelId="{9628A7E9-B635-4191-BB63-6B45A08519D4}" type="pres">
      <dgm:prSet presAssocID="{760E9641-9300-400C-B8DC-E7CDE73FA3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ie chart"/>
        </a:ext>
      </dgm:extLst>
    </dgm:pt>
    <dgm:pt modelId="{E32D5DFF-606E-4479-B596-E94D43F0D58A}" type="pres">
      <dgm:prSet presAssocID="{760E9641-9300-400C-B8DC-E7CDE73FA304}" presName="spaceRect" presStyleCnt="0"/>
      <dgm:spPr/>
    </dgm:pt>
    <dgm:pt modelId="{31527EDA-50E3-441A-AF1C-4E2E5DFD6DCD}" type="pres">
      <dgm:prSet presAssocID="{760E9641-9300-400C-B8DC-E7CDE73FA304}" presName="textRect" presStyleLbl="revTx" presStyleIdx="4" presStyleCnt="5">
        <dgm:presLayoutVars>
          <dgm:chMax val="1"/>
          <dgm:chPref val="1"/>
        </dgm:presLayoutVars>
      </dgm:prSet>
      <dgm:spPr/>
    </dgm:pt>
  </dgm:ptLst>
  <dgm:cxnLst>
    <dgm:cxn modelId="{6A29C517-141B-4355-A588-7D2CDAF0FBD8}" type="presOf" srcId="{2C73EF8A-DF7B-495F-9DC1-E0DC48E89883}" destId="{CD16AE0D-3D9E-45D3-A70E-902BC7240B9F}" srcOrd="0" destOrd="0" presId="urn:microsoft.com/office/officeart/2018/2/layout/IconCircleList"/>
    <dgm:cxn modelId="{11A1F71A-8D35-4910-AC50-63B6B120236C}" srcId="{90279E28-4DA9-4EEB-997F-0BE4B61A7E6C}" destId="{DBDAE8E1-B82F-4ECA-BB39-10EC484D4CF4}" srcOrd="1" destOrd="0" parTransId="{EDC3F380-71A3-45AE-BD65-AC40A96D7D29}" sibTransId="{4CF1E3AD-BC96-47F7-8F74-F285B2476658}"/>
    <dgm:cxn modelId="{E52B462E-F154-44FD-B150-D8405BF9EED8}" type="presOf" srcId="{2E1DA3CD-4AE5-4F87-838E-283BBC649CCE}" destId="{12A1A85C-3B3F-4451-A639-CDFCEBEF5C61}" srcOrd="0" destOrd="0" presId="urn:microsoft.com/office/officeart/2018/2/layout/IconCircleList"/>
    <dgm:cxn modelId="{7794705E-FDA3-4E8F-8535-55C983B065ED}" type="presOf" srcId="{CBE80219-47CA-4B26-B00B-77286CAC1F88}" destId="{0257E3D3-07B1-42E5-99B0-AC0EEE112B92}" srcOrd="0" destOrd="0" presId="urn:microsoft.com/office/officeart/2018/2/layout/IconCircleList"/>
    <dgm:cxn modelId="{9CE27867-816B-49C5-8283-0EE2D64552FE}" type="presOf" srcId="{DBDAE8E1-B82F-4ECA-BB39-10EC484D4CF4}" destId="{47047195-02E9-4F78-83F0-D72805F66DEA}" srcOrd="0" destOrd="0" presId="urn:microsoft.com/office/officeart/2018/2/layout/IconCircleList"/>
    <dgm:cxn modelId="{0B59224E-6217-4F16-A6BB-9F6F504B40AF}" srcId="{90279E28-4DA9-4EEB-997F-0BE4B61A7E6C}" destId="{CBE80219-47CA-4B26-B00B-77286CAC1F88}" srcOrd="3" destOrd="0" parTransId="{2446E41D-1704-49D7-A225-7B10007B85F2}" sibTransId="{13E0091A-3AB2-4DC5-BFD4-E0259BDE0A7A}"/>
    <dgm:cxn modelId="{407FE971-4200-4F61-821F-AC78CD96521F}" srcId="{90279E28-4DA9-4EEB-997F-0BE4B61A7E6C}" destId="{BEFE48EB-B6DF-483D-AFEA-C233ECB9075F}" srcOrd="2" destOrd="0" parTransId="{47134A71-0E75-4563-B291-035018AB1894}" sibTransId="{FC8D2937-358B-4052-9E36-4AA4307A2A29}"/>
    <dgm:cxn modelId="{15260DAB-9585-4686-9FCF-6AAB0FBC51B7}" srcId="{90279E28-4DA9-4EEB-997F-0BE4B61A7E6C}" destId="{2C73EF8A-DF7B-495F-9DC1-E0DC48E89883}" srcOrd="0" destOrd="0" parTransId="{BB0390F9-F400-4F20-86A1-CC84F439FFDF}" sibTransId="{2E1DA3CD-4AE5-4F87-838E-283BBC649CCE}"/>
    <dgm:cxn modelId="{47F115BA-6F13-4263-B793-8DE1FFDA1030}" type="presOf" srcId="{BEFE48EB-B6DF-483D-AFEA-C233ECB9075F}" destId="{6B62E7CB-CC0B-4CAB-94F1-F25D80DCDEDC}" srcOrd="0" destOrd="0" presId="urn:microsoft.com/office/officeart/2018/2/layout/IconCircleList"/>
    <dgm:cxn modelId="{EB3CEEC5-583C-4346-ABC0-AF55401D7F9A}" type="presOf" srcId="{13E0091A-3AB2-4DC5-BFD4-E0259BDE0A7A}" destId="{945CFBFB-5BC9-44CB-8E4B-9E265595258E}" srcOrd="0" destOrd="0" presId="urn:microsoft.com/office/officeart/2018/2/layout/IconCircleList"/>
    <dgm:cxn modelId="{693D7AD1-A560-4171-9129-2078EDB527D2}" type="presOf" srcId="{90279E28-4DA9-4EEB-997F-0BE4B61A7E6C}" destId="{ED6064F1-98BF-4497-B8B4-7DF36BC15C04}" srcOrd="0" destOrd="0" presId="urn:microsoft.com/office/officeart/2018/2/layout/IconCircleList"/>
    <dgm:cxn modelId="{7F457ED5-A1BC-4F81-BE79-4104F5C30BDD}" type="presOf" srcId="{760E9641-9300-400C-B8DC-E7CDE73FA304}" destId="{31527EDA-50E3-441A-AF1C-4E2E5DFD6DCD}" srcOrd="0" destOrd="0" presId="urn:microsoft.com/office/officeart/2018/2/layout/IconCircleList"/>
    <dgm:cxn modelId="{7F8EF0D5-B059-42EA-834E-F7E8E06CAE33}" srcId="{90279E28-4DA9-4EEB-997F-0BE4B61A7E6C}" destId="{760E9641-9300-400C-B8DC-E7CDE73FA304}" srcOrd="4" destOrd="0" parTransId="{46631896-6C90-438A-AADE-B6519613D65D}" sibTransId="{D8291FC1-BB5A-4D91-BE79-3F842F13F610}"/>
    <dgm:cxn modelId="{F285B1DB-2872-4260-9C10-FC89D8F62139}" type="presOf" srcId="{4CF1E3AD-BC96-47F7-8F74-F285B2476658}" destId="{DBB59BCB-3113-4124-B1EA-59162432738B}" srcOrd="0" destOrd="0" presId="urn:microsoft.com/office/officeart/2018/2/layout/IconCircleList"/>
    <dgm:cxn modelId="{2A0336DD-8B48-4AFA-BDA8-7636D40714FC}" type="presOf" srcId="{FC8D2937-358B-4052-9E36-4AA4307A2A29}" destId="{638EAD16-EB07-4E60-AA5C-AD615889D7C6}" srcOrd="0" destOrd="0" presId="urn:microsoft.com/office/officeart/2018/2/layout/IconCircleList"/>
    <dgm:cxn modelId="{E9E28D73-E84D-496D-9115-AF5DD6EC626D}" type="presParOf" srcId="{ED6064F1-98BF-4497-B8B4-7DF36BC15C04}" destId="{F5647A43-8445-4725-903D-0E71958A0B0E}" srcOrd="0" destOrd="0" presId="urn:microsoft.com/office/officeart/2018/2/layout/IconCircleList"/>
    <dgm:cxn modelId="{E0B76399-91DA-4CB3-8220-B1289E802663}" type="presParOf" srcId="{F5647A43-8445-4725-903D-0E71958A0B0E}" destId="{D5FAC723-DF7A-4195-997F-94E10A1B8991}" srcOrd="0" destOrd="0" presId="urn:microsoft.com/office/officeart/2018/2/layout/IconCircleList"/>
    <dgm:cxn modelId="{BFF46983-0F94-4333-B80F-5F7857C53079}" type="presParOf" srcId="{D5FAC723-DF7A-4195-997F-94E10A1B8991}" destId="{15D40863-2C4E-4931-A852-44EB64F8618F}" srcOrd="0" destOrd="0" presId="urn:microsoft.com/office/officeart/2018/2/layout/IconCircleList"/>
    <dgm:cxn modelId="{8517F950-D168-40C7-B89F-11B497EF7DF8}" type="presParOf" srcId="{D5FAC723-DF7A-4195-997F-94E10A1B8991}" destId="{96C01DCF-32FA-4B17-A892-7226A5E5DDDD}" srcOrd="1" destOrd="0" presId="urn:microsoft.com/office/officeart/2018/2/layout/IconCircleList"/>
    <dgm:cxn modelId="{409A5B5C-66E2-4485-ADF4-DD517186D31F}" type="presParOf" srcId="{D5FAC723-DF7A-4195-997F-94E10A1B8991}" destId="{8A3FF040-1AD6-47DE-B80E-8B10C40BA59A}" srcOrd="2" destOrd="0" presId="urn:microsoft.com/office/officeart/2018/2/layout/IconCircleList"/>
    <dgm:cxn modelId="{15A993D9-7097-4330-BBC8-11F44FF68154}" type="presParOf" srcId="{D5FAC723-DF7A-4195-997F-94E10A1B8991}" destId="{CD16AE0D-3D9E-45D3-A70E-902BC7240B9F}" srcOrd="3" destOrd="0" presId="urn:microsoft.com/office/officeart/2018/2/layout/IconCircleList"/>
    <dgm:cxn modelId="{0FF0864F-BF7F-474E-8442-D8814AE64F2F}" type="presParOf" srcId="{F5647A43-8445-4725-903D-0E71958A0B0E}" destId="{12A1A85C-3B3F-4451-A639-CDFCEBEF5C61}" srcOrd="1" destOrd="0" presId="urn:microsoft.com/office/officeart/2018/2/layout/IconCircleList"/>
    <dgm:cxn modelId="{824717DF-54B7-4EFB-9E22-8236B3F3A23B}" type="presParOf" srcId="{F5647A43-8445-4725-903D-0E71958A0B0E}" destId="{464D501A-6B4E-4D00-AB94-92345B25D3D6}" srcOrd="2" destOrd="0" presId="urn:microsoft.com/office/officeart/2018/2/layout/IconCircleList"/>
    <dgm:cxn modelId="{525C108B-2F0D-418A-BE0F-413A37675411}" type="presParOf" srcId="{464D501A-6B4E-4D00-AB94-92345B25D3D6}" destId="{75BF03A0-0C81-49A8-B4BE-3E929BDDCCC8}" srcOrd="0" destOrd="0" presId="urn:microsoft.com/office/officeart/2018/2/layout/IconCircleList"/>
    <dgm:cxn modelId="{3D3497EC-09E9-4D19-9F95-3143E66F11C7}" type="presParOf" srcId="{464D501A-6B4E-4D00-AB94-92345B25D3D6}" destId="{EB208B37-200C-4F98-B5F6-5EAF8EBCB8B9}" srcOrd="1" destOrd="0" presId="urn:microsoft.com/office/officeart/2018/2/layout/IconCircleList"/>
    <dgm:cxn modelId="{131F3DD6-4C2B-483A-8C7B-345FB695E9D6}" type="presParOf" srcId="{464D501A-6B4E-4D00-AB94-92345B25D3D6}" destId="{32E7D727-A070-4F0F-AAAC-CF3338F5CE73}" srcOrd="2" destOrd="0" presId="urn:microsoft.com/office/officeart/2018/2/layout/IconCircleList"/>
    <dgm:cxn modelId="{773E8B69-6249-4504-8916-904E45A14B6D}" type="presParOf" srcId="{464D501A-6B4E-4D00-AB94-92345B25D3D6}" destId="{47047195-02E9-4F78-83F0-D72805F66DEA}" srcOrd="3" destOrd="0" presId="urn:microsoft.com/office/officeart/2018/2/layout/IconCircleList"/>
    <dgm:cxn modelId="{237E57C7-359C-4D0B-ACCD-656A58444E64}" type="presParOf" srcId="{F5647A43-8445-4725-903D-0E71958A0B0E}" destId="{DBB59BCB-3113-4124-B1EA-59162432738B}" srcOrd="3" destOrd="0" presId="urn:microsoft.com/office/officeart/2018/2/layout/IconCircleList"/>
    <dgm:cxn modelId="{536E583B-C371-4115-BFA3-433BD3531C87}" type="presParOf" srcId="{F5647A43-8445-4725-903D-0E71958A0B0E}" destId="{E7CDF544-0239-49EE-A140-4C36860AE521}" srcOrd="4" destOrd="0" presId="urn:microsoft.com/office/officeart/2018/2/layout/IconCircleList"/>
    <dgm:cxn modelId="{86706A69-D1A8-44CB-9C0B-0A319D835E52}" type="presParOf" srcId="{E7CDF544-0239-49EE-A140-4C36860AE521}" destId="{EBF0E11C-C05F-4E83-91BD-9DA9D6058B76}" srcOrd="0" destOrd="0" presId="urn:microsoft.com/office/officeart/2018/2/layout/IconCircleList"/>
    <dgm:cxn modelId="{2F9C980F-F30B-470F-80D0-EF2522B4ED7E}" type="presParOf" srcId="{E7CDF544-0239-49EE-A140-4C36860AE521}" destId="{F36AE4FE-53E4-419F-96A9-DBB0AE191901}" srcOrd="1" destOrd="0" presId="urn:microsoft.com/office/officeart/2018/2/layout/IconCircleList"/>
    <dgm:cxn modelId="{AEFA69AF-917B-486A-9776-9C0AA8C24AD0}" type="presParOf" srcId="{E7CDF544-0239-49EE-A140-4C36860AE521}" destId="{9BF62C6A-B389-45D9-8A08-5796C229A48C}" srcOrd="2" destOrd="0" presId="urn:microsoft.com/office/officeart/2018/2/layout/IconCircleList"/>
    <dgm:cxn modelId="{6A1A8670-3B87-4443-B7B6-5D6DDA4515A7}" type="presParOf" srcId="{E7CDF544-0239-49EE-A140-4C36860AE521}" destId="{6B62E7CB-CC0B-4CAB-94F1-F25D80DCDEDC}" srcOrd="3" destOrd="0" presId="urn:microsoft.com/office/officeart/2018/2/layout/IconCircleList"/>
    <dgm:cxn modelId="{97F335BE-4C9F-43BB-A8BC-E85F5F9CB24C}" type="presParOf" srcId="{F5647A43-8445-4725-903D-0E71958A0B0E}" destId="{638EAD16-EB07-4E60-AA5C-AD615889D7C6}" srcOrd="5" destOrd="0" presId="urn:microsoft.com/office/officeart/2018/2/layout/IconCircleList"/>
    <dgm:cxn modelId="{5732BFCB-4F78-4687-945D-9B2411FE13A7}" type="presParOf" srcId="{F5647A43-8445-4725-903D-0E71958A0B0E}" destId="{A989ACA8-95B5-412E-9880-12DD8E3EB04F}" srcOrd="6" destOrd="0" presId="urn:microsoft.com/office/officeart/2018/2/layout/IconCircleList"/>
    <dgm:cxn modelId="{5E844526-1833-4695-9BDC-37C2585FEF74}" type="presParOf" srcId="{A989ACA8-95B5-412E-9880-12DD8E3EB04F}" destId="{57B93341-E078-41FD-9081-E434ED5FD34C}" srcOrd="0" destOrd="0" presId="urn:microsoft.com/office/officeart/2018/2/layout/IconCircleList"/>
    <dgm:cxn modelId="{B1970FF0-102D-44FC-A333-F67F9C72263F}" type="presParOf" srcId="{A989ACA8-95B5-412E-9880-12DD8E3EB04F}" destId="{E66D8DDB-7163-4A91-A2A3-892C592C05D9}" srcOrd="1" destOrd="0" presId="urn:microsoft.com/office/officeart/2018/2/layout/IconCircleList"/>
    <dgm:cxn modelId="{CC604D90-E78C-44C6-BC44-D2A76419C256}" type="presParOf" srcId="{A989ACA8-95B5-412E-9880-12DD8E3EB04F}" destId="{CC642DF6-C369-40B5-A778-D954DF309BC5}" srcOrd="2" destOrd="0" presId="urn:microsoft.com/office/officeart/2018/2/layout/IconCircleList"/>
    <dgm:cxn modelId="{9B0CE1BD-4EBA-48DA-B4FC-E0C2CC7DBD76}" type="presParOf" srcId="{A989ACA8-95B5-412E-9880-12DD8E3EB04F}" destId="{0257E3D3-07B1-42E5-99B0-AC0EEE112B92}" srcOrd="3" destOrd="0" presId="urn:microsoft.com/office/officeart/2018/2/layout/IconCircleList"/>
    <dgm:cxn modelId="{F8B7E678-B02C-4F88-BFD4-9A7E264F4E4E}" type="presParOf" srcId="{F5647A43-8445-4725-903D-0E71958A0B0E}" destId="{945CFBFB-5BC9-44CB-8E4B-9E265595258E}" srcOrd="7" destOrd="0" presId="urn:microsoft.com/office/officeart/2018/2/layout/IconCircleList"/>
    <dgm:cxn modelId="{22AFF830-E5FD-4A44-8739-421260337099}" type="presParOf" srcId="{F5647A43-8445-4725-903D-0E71958A0B0E}" destId="{7B7086B2-E329-48F0-8D8B-D21531E207F1}" srcOrd="8" destOrd="0" presId="urn:microsoft.com/office/officeart/2018/2/layout/IconCircleList"/>
    <dgm:cxn modelId="{953D8692-2AD5-4116-96B8-5B955E7D1E31}" type="presParOf" srcId="{7B7086B2-E329-48F0-8D8B-D21531E207F1}" destId="{A5C20136-6A45-41E4-98D4-0FC1BF37E087}" srcOrd="0" destOrd="0" presId="urn:microsoft.com/office/officeart/2018/2/layout/IconCircleList"/>
    <dgm:cxn modelId="{045A0269-EBF2-4DF8-A8A1-AC7A4945D212}" type="presParOf" srcId="{7B7086B2-E329-48F0-8D8B-D21531E207F1}" destId="{9628A7E9-B635-4191-BB63-6B45A08519D4}" srcOrd="1" destOrd="0" presId="urn:microsoft.com/office/officeart/2018/2/layout/IconCircleList"/>
    <dgm:cxn modelId="{1F6D50E3-A0D0-4530-8846-35555FC2F35C}" type="presParOf" srcId="{7B7086B2-E329-48F0-8D8B-D21531E207F1}" destId="{E32D5DFF-606E-4479-B596-E94D43F0D58A}" srcOrd="2" destOrd="0" presId="urn:microsoft.com/office/officeart/2018/2/layout/IconCircleList"/>
    <dgm:cxn modelId="{8E8FDD91-E18C-4D38-A511-D698CE774927}" type="presParOf" srcId="{7B7086B2-E329-48F0-8D8B-D21531E207F1}" destId="{31527EDA-50E3-441A-AF1C-4E2E5DFD6DCD}"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850569-2CF7-48D5-BAC7-426E37C5EAEB}"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9CE02440-F24D-4791-B826-3E4A1D7249A7}">
      <dgm:prSet/>
      <dgm:spPr/>
      <dgm:t>
        <a:bodyPr/>
        <a:lstStyle/>
        <a:p>
          <a:r>
            <a:rPr lang="en-CA" b="0" i="0"/>
            <a:t>Data Collection</a:t>
          </a:r>
          <a:endParaRPr lang="en-US"/>
        </a:p>
      </dgm:t>
    </dgm:pt>
    <dgm:pt modelId="{B321C5AE-96DD-4BB6-993F-8F928D828596}" type="parTrans" cxnId="{77DD4806-A96C-401B-9739-C59BA5698DF5}">
      <dgm:prSet/>
      <dgm:spPr/>
      <dgm:t>
        <a:bodyPr/>
        <a:lstStyle/>
        <a:p>
          <a:endParaRPr lang="en-US"/>
        </a:p>
      </dgm:t>
    </dgm:pt>
    <dgm:pt modelId="{988CC1DA-E41A-4316-9A18-5E50B8EEBFA5}" type="sibTrans" cxnId="{77DD4806-A96C-401B-9739-C59BA5698DF5}">
      <dgm:prSet/>
      <dgm:spPr/>
      <dgm:t>
        <a:bodyPr/>
        <a:lstStyle/>
        <a:p>
          <a:endParaRPr lang="en-US"/>
        </a:p>
      </dgm:t>
    </dgm:pt>
    <dgm:pt modelId="{679751A3-5183-4A95-BEE6-951387BBEB2C}">
      <dgm:prSet/>
      <dgm:spPr/>
      <dgm:t>
        <a:bodyPr/>
        <a:lstStyle/>
        <a:p>
          <a:r>
            <a:rPr lang="en-CA" b="0" i="0" dirty="0"/>
            <a:t>Data Inspection</a:t>
          </a:r>
          <a:endParaRPr lang="en-US" dirty="0"/>
        </a:p>
      </dgm:t>
    </dgm:pt>
    <dgm:pt modelId="{896409A9-F122-4301-AC2C-F16C351DCFA4}" type="parTrans" cxnId="{7613C133-9478-4BDE-A4A2-3A45A2C18FB0}">
      <dgm:prSet/>
      <dgm:spPr/>
      <dgm:t>
        <a:bodyPr/>
        <a:lstStyle/>
        <a:p>
          <a:endParaRPr lang="en-US"/>
        </a:p>
      </dgm:t>
    </dgm:pt>
    <dgm:pt modelId="{D81BB962-D01E-472D-AEF7-25C4F8321A50}" type="sibTrans" cxnId="{7613C133-9478-4BDE-A4A2-3A45A2C18FB0}">
      <dgm:prSet/>
      <dgm:spPr/>
      <dgm:t>
        <a:bodyPr/>
        <a:lstStyle/>
        <a:p>
          <a:endParaRPr lang="en-US"/>
        </a:p>
      </dgm:t>
    </dgm:pt>
    <dgm:pt modelId="{13E1DD2A-263D-4458-B754-9E84FE10C38F}">
      <dgm:prSet/>
      <dgm:spPr/>
      <dgm:t>
        <a:bodyPr/>
        <a:lstStyle/>
        <a:p>
          <a:r>
            <a:rPr lang="en-CA" b="0" i="0" dirty="0"/>
            <a:t>Data Visualization</a:t>
          </a:r>
          <a:endParaRPr lang="en-US" dirty="0"/>
        </a:p>
      </dgm:t>
    </dgm:pt>
    <dgm:pt modelId="{C157EE18-9F46-4203-BE7C-CE220C5F7152}" type="parTrans" cxnId="{960159AA-A70E-46C1-9010-2E38769D4AE2}">
      <dgm:prSet/>
      <dgm:spPr/>
      <dgm:t>
        <a:bodyPr/>
        <a:lstStyle/>
        <a:p>
          <a:endParaRPr lang="en-US"/>
        </a:p>
      </dgm:t>
    </dgm:pt>
    <dgm:pt modelId="{D735FF02-0726-42B6-8990-CD3C555BCE41}" type="sibTrans" cxnId="{960159AA-A70E-46C1-9010-2E38769D4AE2}">
      <dgm:prSet/>
      <dgm:spPr/>
      <dgm:t>
        <a:bodyPr/>
        <a:lstStyle/>
        <a:p>
          <a:endParaRPr lang="en-US"/>
        </a:p>
      </dgm:t>
    </dgm:pt>
    <dgm:pt modelId="{0169499A-3B74-475C-BACE-F6A397D6C19E}">
      <dgm:prSet/>
      <dgm:spPr/>
      <dgm:t>
        <a:bodyPr/>
        <a:lstStyle/>
        <a:p>
          <a:r>
            <a:rPr lang="en-CA" b="0" i="0" dirty="0"/>
            <a:t>Feature Analysis (Calculate correlation)</a:t>
          </a:r>
          <a:endParaRPr lang="en-US" dirty="0"/>
        </a:p>
      </dgm:t>
    </dgm:pt>
    <dgm:pt modelId="{3E72EFE9-3049-4772-B77F-6ABA29569063}" type="parTrans" cxnId="{C319CC8D-F4D1-47C6-9F34-E556819FC2BD}">
      <dgm:prSet/>
      <dgm:spPr/>
      <dgm:t>
        <a:bodyPr/>
        <a:lstStyle/>
        <a:p>
          <a:endParaRPr lang="en-US"/>
        </a:p>
      </dgm:t>
    </dgm:pt>
    <dgm:pt modelId="{6A4C6610-D8F9-483B-BD43-A073DE920191}" type="sibTrans" cxnId="{C319CC8D-F4D1-47C6-9F34-E556819FC2BD}">
      <dgm:prSet/>
      <dgm:spPr/>
      <dgm:t>
        <a:bodyPr/>
        <a:lstStyle/>
        <a:p>
          <a:endParaRPr lang="en-US"/>
        </a:p>
      </dgm:t>
    </dgm:pt>
    <dgm:pt modelId="{43B54A6D-3E7D-4471-8ABF-122E8FBC3AB4}">
      <dgm:prSet/>
      <dgm:spPr/>
      <dgm:t>
        <a:bodyPr/>
        <a:lstStyle/>
        <a:p>
          <a:r>
            <a:rPr lang="en-CA" b="0" i="0" dirty="0"/>
            <a:t>Missing Data Handling</a:t>
          </a:r>
          <a:endParaRPr lang="en-US" dirty="0"/>
        </a:p>
      </dgm:t>
    </dgm:pt>
    <dgm:pt modelId="{BC703FCA-6120-4B37-A32D-BD8F923F908E}" type="parTrans" cxnId="{0A0E3B89-DA47-4E3D-B7C0-8CE40204A4D3}">
      <dgm:prSet/>
      <dgm:spPr/>
      <dgm:t>
        <a:bodyPr/>
        <a:lstStyle/>
        <a:p>
          <a:endParaRPr lang="en-US"/>
        </a:p>
      </dgm:t>
    </dgm:pt>
    <dgm:pt modelId="{53D545A9-CECB-4691-951A-9CD766A91F4A}" type="sibTrans" cxnId="{0A0E3B89-DA47-4E3D-B7C0-8CE40204A4D3}">
      <dgm:prSet/>
      <dgm:spPr/>
      <dgm:t>
        <a:bodyPr/>
        <a:lstStyle/>
        <a:p>
          <a:endParaRPr lang="en-US"/>
        </a:p>
      </dgm:t>
    </dgm:pt>
    <dgm:pt modelId="{352CC446-57B5-4ADD-B6CA-B5284925B8C3}">
      <dgm:prSet/>
      <dgm:spPr/>
      <dgm:t>
        <a:bodyPr/>
        <a:lstStyle/>
        <a:p>
          <a:r>
            <a:rPr lang="en-CA" b="0" i="0"/>
            <a:t>Feature Engineering</a:t>
          </a:r>
          <a:endParaRPr lang="en-US"/>
        </a:p>
      </dgm:t>
    </dgm:pt>
    <dgm:pt modelId="{49914F9D-AF98-4AEB-B3FF-1C87E73DCAB8}" type="parTrans" cxnId="{620B7B1C-DCD3-454F-B65A-98261873813D}">
      <dgm:prSet/>
      <dgm:spPr/>
      <dgm:t>
        <a:bodyPr/>
        <a:lstStyle/>
        <a:p>
          <a:endParaRPr lang="en-US"/>
        </a:p>
      </dgm:t>
    </dgm:pt>
    <dgm:pt modelId="{3280FD9A-A516-44B5-A714-17ABA648D275}" type="sibTrans" cxnId="{620B7B1C-DCD3-454F-B65A-98261873813D}">
      <dgm:prSet/>
      <dgm:spPr/>
      <dgm:t>
        <a:bodyPr/>
        <a:lstStyle/>
        <a:p>
          <a:endParaRPr lang="en-US"/>
        </a:p>
      </dgm:t>
    </dgm:pt>
    <dgm:pt modelId="{EBFBB276-1280-4C6E-A552-EB6F63E7C5B4}">
      <dgm:prSet/>
      <dgm:spPr/>
      <dgm:t>
        <a:bodyPr/>
        <a:lstStyle/>
        <a:p>
          <a:r>
            <a:rPr lang="en-CA" b="0" i="0" dirty="0"/>
            <a:t>Data Preprocessing</a:t>
          </a:r>
          <a:endParaRPr lang="en-US" dirty="0"/>
        </a:p>
      </dgm:t>
    </dgm:pt>
    <dgm:pt modelId="{336D8293-FC01-4A3B-96BF-4C4BDE459031}" type="parTrans" cxnId="{D5925D56-5766-4CB4-B156-87BB3FD2FFF6}">
      <dgm:prSet/>
      <dgm:spPr/>
      <dgm:t>
        <a:bodyPr/>
        <a:lstStyle/>
        <a:p>
          <a:endParaRPr lang="en-US"/>
        </a:p>
      </dgm:t>
    </dgm:pt>
    <dgm:pt modelId="{D2534DEB-1F61-49FB-8E84-AB7442880210}" type="sibTrans" cxnId="{D5925D56-5766-4CB4-B156-87BB3FD2FFF6}">
      <dgm:prSet/>
      <dgm:spPr/>
      <dgm:t>
        <a:bodyPr/>
        <a:lstStyle/>
        <a:p>
          <a:endParaRPr lang="en-US"/>
        </a:p>
      </dgm:t>
    </dgm:pt>
    <dgm:pt modelId="{20107A4B-7818-4727-A588-375E0A8C105E}">
      <dgm:prSet/>
      <dgm:spPr/>
      <dgm:t>
        <a:bodyPr/>
        <a:lstStyle/>
        <a:p>
          <a:r>
            <a:rPr lang="en-CA" b="0" i="0" dirty="0"/>
            <a:t>Outlier Detection</a:t>
          </a:r>
          <a:endParaRPr lang="en-US" dirty="0"/>
        </a:p>
      </dgm:t>
    </dgm:pt>
    <dgm:pt modelId="{216D0C71-415D-41E2-9130-82E84D274969}" type="parTrans" cxnId="{F0741BCF-D8FB-40DF-8579-8D1854B84EE7}">
      <dgm:prSet/>
      <dgm:spPr/>
      <dgm:t>
        <a:bodyPr/>
        <a:lstStyle/>
        <a:p>
          <a:endParaRPr lang="en-US"/>
        </a:p>
      </dgm:t>
    </dgm:pt>
    <dgm:pt modelId="{17AADF37-B772-4DBB-A8C8-97DA6434BBF3}" type="sibTrans" cxnId="{F0741BCF-D8FB-40DF-8579-8D1854B84EE7}">
      <dgm:prSet/>
      <dgm:spPr/>
      <dgm:t>
        <a:bodyPr/>
        <a:lstStyle/>
        <a:p>
          <a:endParaRPr lang="en-US"/>
        </a:p>
      </dgm:t>
    </dgm:pt>
    <dgm:pt modelId="{80F2A50A-3EBB-4738-8941-702679064F56}">
      <dgm:prSet/>
      <dgm:spPr/>
      <dgm:t>
        <a:bodyPr/>
        <a:lstStyle/>
        <a:p>
          <a:r>
            <a:rPr lang="en-CA" b="0" i="0"/>
            <a:t>Dimensionality Reduction</a:t>
          </a:r>
          <a:endParaRPr lang="en-US"/>
        </a:p>
      </dgm:t>
    </dgm:pt>
    <dgm:pt modelId="{0AD1D09F-88D8-4189-902B-05A83AB0A871}" type="parTrans" cxnId="{DA2651BD-4B5C-4265-9097-5D75680EAF84}">
      <dgm:prSet/>
      <dgm:spPr/>
      <dgm:t>
        <a:bodyPr/>
        <a:lstStyle/>
        <a:p>
          <a:endParaRPr lang="en-US"/>
        </a:p>
      </dgm:t>
    </dgm:pt>
    <dgm:pt modelId="{FCBA2185-DC2C-46FD-9A62-DC4081262AB9}" type="sibTrans" cxnId="{DA2651BD-4B5C-4265-9097-5D75680EAF84}">
      <dgm:prSet/>
      <dgm:spPr/>
      <dgm:t>
        <a:bodyPr/>
        <a:lstStyle/>
        <a:p>
          <a:endParaRPr lang="en-US"/>
        </a:p>
      </dgm:t>
    </dgm:pt>
    <dgm:pt modelId="{CBEFE179-EAF0-415B-9C3B-369858FD368C}">
      <dgm:prSet/>
      <dgm:spPr/>
      <dgm:t>
        <a:bodyPr/>
        <a:lstStyle/>
        <a:p>
          <a:r>
            <a:rPr lang="en-CA" b="0" i="0" dirty="0"/>
            <a:t>Data Split</a:t>
          </a:r>
          <a:endParaRPr lang="en-US" dirty="0"/>
        </a:p>
      </dgm:t>
    </dgm:pt>
    <dgm:pt modelId="{F6CF050F-1828-45F4-8BA4-91ACFF50C22B}" type="parTrans" cxnId="{F3C11853-A069-4A0A-830F-B918833FEAF5}">
      <dgm:prSet/>
      <dgm:spPr/>
      <dgm:t>
        <a:bodyPr/>
        <a:lstStyle/>
        <a:p>
          <a:endParaRPr lang="en-US"/>
        </a:p>
      </dgm:t>
    </dgm:pt>
    <dgm:pt modelId="{2C283927-221B-4F1C-9205-3B92BFD2E594}" type="sibTrans" cxnId="{F3C11853-A069-4A0A-830F-B918833FEAF5}">
      <dgm:prSet/>
      <dgm:spPr/>
      <dgm:t>
        <a:bodyPr/>
        <a:lstStyle/>
        <a:p>
          <a:endParaRPr lang="en-US"/>
        </a:p>
      </dgm:t>
    </dgm:pt>
    <dgm:pt modelId="{CE82923B-572E-4A46-ACBB-34138E260E58}" type="pres">
      <dgm:prSet presAssocID="{F2850569-2CF7-48D5-BAC7-426E37C5EAEB}" presName="Name0" presStyleCnt="0">
        <dgm:presLayoutVars>
          <dgm:dir/>
          <dgm:resizeHandles val="exact"/>
        </dgm:presLayoutVars>
      </dgm:prSet>
      <dgm:spPr/>
    </dgm:pt>
    <dgm:pt modelId="{EEFF66D6-0586-4243-AF50-A398CBFB57DD}" type="pres">
      <dgm:prSet presAssocID="{9CE02440-F24D-4791-B826-3E4A1D7249A7}" presName="node" presStyleLbl="node1" presStyleIdx="0" presStyleCnt="10">
        <dgm:presLayoutVars>
          <dgm:bulletEnabled val="1"/>
        </dgm:presLayoutVars>
      </dgm:prSet>
      <dgm:spPr/>
    </dgm:pt>
    <dgm:pt modelId="{6633754A-854B-488D-B935-E101855D3574}" type="pres">
      <dgm:prSet presAssocID="{988CC1DA-E41A-4316-9A18-5E50B8EEBFA5}" presName="sibTrans" presStyleLbl="sibTrans1D1" presStyleIdx="0" presStyleCnt="9"/>
      <dgm:spPr/>
    </dgm:pt>
    <dgm:pt modelId="{33A07AD2-EDCD-4B53-9C7A-28BFAEF197E4}" type="pres">
      <dgm:prSet presAssocID="{988CC1DA-E41A-4316-9A18-5E50B8EEBFA5}" presName="connectorText" presStyleLbl="sibTrans1D1" presStyleIdx="0" presStyleCnt="9"/>
      <dgm:spPr/>
    </dgm:pt>
    <dgm:pt modelId="{CD18BF9F-E0F2-4A68-ABEB-B90A6662FB5C}" type="pres">
      <dgm:prSet presAssocID="{679751A3-5183-4A95-BEE6-951387BBEB2C}" presName="node" presStyleLbl="node1" presStyleIdx="1" presStyleCnt="10">
        <dgm:presLayoutVars>
          <dgm:bulletEnabled val="1"/>
        </dgm:presLayoutVars>
      </dgm:prSet>
      <dgm:spPr/>
    </dgm:pt>
    <dgm:pt modelId="{D5B7F2A5-3B5D-4BA8-A5A4-5CAB67761C88}" type="pres">
      <dgm:prSet presAssocID="{D81BB962-D01E-472D-AEF7-25C4F8321A50}" presName="sibTrans" presStyleLbl="sibTrans1D1" presStyleIdx="1" presStyleCnt="9"/>
      <dgm:spPr/>
    </dgm:pt>
    <dgm:pt modelId="{FA309799-8429-41F8-B239-6A6293FB5E37}" type="pres">
      <dgm:prSet presAssocID="{D81BB962-D01E-472D-AEF7-25C4F8321A50}" presName="connectorText" presStyleLbl="sibTrans1D1" presStyleIdx="1" presStyleCnt="9"/>
      <dgm:spPr/>
    </dgm:pt>
    <dgm:pt modelId="{A8BB103B-83E7-44BB-BF30-6A8AE52EC0A9}" type="pres">
      <dgm:prSet presAssocID="{13E1DD2A-263D-4458-B754-9E84FE10C38F}" presName="node" presStyleLbl="node1" presStyleIdx="2" presStyleCnt="10">
        <dgm:presLayoutVars>
          <dgm:bulletEnabled val="1"/>
        </dgm:presLayoutVars>
      </dgm:prSet>
      <dgm:spPr/>
    </dgm:pt>
    <dgm:pt modelId="{41ED0485-0F72-4C52-8F8E-D4358933E52F}" type="pres">
      <dgm:prSet presAssocID="{D735FF02-0726-42B6-8990-CD3C555BCE41}" presName="sibTrans" presStyleLbl="sibTrans1D1" presStyleIdx="2" presStyleCnt="9"/>
      <dgm:spPr/>
    </dgm:pt>
    <dgm:pt modelId="{F454E18F-B11C-4C22-8E29-7B0FC76719CB}" type="pres">
      <dgm:prSet presAssocID="{D735FF02-0726-42B6-8990-CD3C555BCE41}" presName="connectorText" presStyleLbl="sibTrans1D1" presStyleIdx="2" presStyleCnt="9"/>
      <dgm:spPr/>
    </dgm:pt>
    <dgm:pt modelId="{99FE3EC0-F76C-4496-A8B8-497C48A76992}" type="pres">
      <dgm:prSet presAssocID="{0169499A-3B74-475C-BACE-F6A397D6C19E}" presName="node" presStyleLbl="node1" presStyleIdx="3" presStyleCnt="10">
        <dgm:presLayoutVars>
          <dgm:bulletEnabled val="1"/>
        </dgm:presLayoutVars>
      </dgm:prSet>
      <dgm:spPr/>
    </dgm:pt>
    <dgm:pt modelId="{C187B29E-F5BC-40D2-AB98-7DCCA6F4012B}" type="pres">
      <dgm:prSet presAssocID="{6A4C6610-D8F9-483B-BD43-A073DE920191}" presName="sibTrans" presStyleLbl="sibTrans1D1" presStyleIdx="3" presStyleCnt="9"/>
      <dgm:spPr/>
    </dgm:pt>
    <dgm:pt modelId="{887C6337-599D-41E6-92BF-2856C3E0A571}" type="pres">
      <dgm:prSet presAssocID="{6A4C6610-D8F9-483B-BD43-A073DE920191}" presName="connectorText" presStyleLbl="sibTrans1D1" presStyleIdx="3" presStyleCnt="9"/>
      <dgm:spPr/>
    </dgm:pt>
    <dgm:pt modelId="{792C4DA8-003C-4E18-BA7F-7A8C665506C2}" type="pres">
      <dgm:prSet presAssocID="{43B54A6D-3E7D-4471-8ABF-122E8FBC3AB4}" presName="node" presStyleLbl="node1" presStyleIdx="4" presStyleCnt="10">
        <dgm:presLayoutVars>
          <dgm:bulletEnabled val="1"/>
        </dgm:presLayoutVars>
      </dgm:prSet>
      <dgm:spPr/>
    </dgm:pt>
    <dgm:pt modelId="{7582C7F6-240D-480D-96A6-0345D5D76AC2}" type="pres">
      <dgm:prSet presAssocID="{53D545A9-CECB-4691-951A-9CD766A91F4A}" presName="sibTrans" presStyleLbl="sibTrans1D1" presStyleIdx="4" presStyleCnt="9"/>
      <dgm:spPr/>
    </dgm:pt>
    <dgm:pt modelId="{648A57BF-236E-4A68-AE08-2663A5FB9623}" type="pres">
      <dgm:prSet presAssocID="{53D545A9-CECB-4691-951A-9CD766A91F4A}" presName="connectorText" presStyleLbl="sibTrans1D1" presStyleIdx="4" presStyleCnt="9"/>
      <dgm:spPr/>
    </dgm:pt>
    <dgm:pt modelId="{9148E9BF-535A-4635-8495-0CE1DB7A7FCE}" type="pres">
      <dgm:prSet presAssocID="{352CC446-57B5-4ADD-B6CA-B5284925B8C3}" presName="node" presStyleLbl="node1" presStyleIdx="5" presStyleCnt="10">
        <dgm:presLayoutVars>
          <dgm:bulletEnabled val="1"/>
        </dgm:presLayoutVars>
      </dgm:prSet>
      <dgm:spPr/>
    </dgm:pt>
    <dgm:pt modelId="{27739EFC-38AB-4A72-83A6-6240ADB8293D}" type="pres">
      <dgm:prSet presAssocID="{3280FD9A-A516-44B5-A714-17ABA648D275}" presName="sibTrans" presStyleLbl="sibTrans1D1" presStyleIdx="5" presStyleCnt="9"/>
      <dgm:spPr/>
    </dgm:pt>
    <dgm:pt modelId="{ED4D32B7-9B34-467F-8562-4DA3B0853994}" type="pres">
      <dgm:prSet presAssocID="{3280FD9A-A516-44B5-A714-17ABA648D275}" presName="connectorText" presStyleLbl="sibTrans1D1" presStyleIdx="5" presStyleCnt="9"/>
      <dgm:spPr/>
    </dgm:pt>
    <dgm:pt modelId="{B3A577B6-C49A-43FA-A310-A2F448E6421A}" type="pres">
      <dgm:prSet presAssocID="{EBFBB276-1280-4C6E-A552-EB6F63E7C5B4}" presName="node" presStyleLbl="node1" presStyleIdx="6" presStyleCnt="10">
        <dgm:presLayoutVars>
          <dgm:bulletEnabled val="1"/>
        </dgm:presLayoutVars>
      </dgm:prSet>
      <dgm:spPr/>
    </dgm:pt>
    <dgm:pt modelId="{1C5F2721-BFA8-4FCD-806E-391861D1E215}" type="pres">
      <dgm:prSet presAssocID="{D2534DEB-1F61-49FB-8E84-AB7442880210}" presName="sibTrans" presStyleLbl="sibTrans1D1" presStyleIdx="6" presStyleCnt="9"/>
      <dgm:spPr/>
    </dgm:pt>
    <dgm:pt modelId="{A74BDCBF-E474-4102-8FE2-1CC2DC088AC4}" type="pres">
      <dgm:prSet presAssocID="{D2534DEB-1F61-49FB-8E84-AB7442880210}" presName="connectorText" presStyleLbl="sibTrans1D1" presStyleIdx="6" presStyleCnt="9"/>
      <dgm:spPr/>
    </dgm:pt>
    <dgm:pt modelId="{13C88CB8-ACD9-4DF9-8BE6-6648EE232A77}" type="pres">
      <dgm:prSet presAssocID="{20107A4B-7818-4727-A588-375E0A8C105E}" presName="node" presStyleLbl="node1" presStyleIdx="7" presStyleCnt="10">
        <dgm:presLayoutVars>
          <dgm:bulletEnabled val="1"/>
        </dgm:presLayoutVars>
      </dgm:prSet>
      <dgm:spPr/>
    </dgm:pt>
    <dgm:pt modelId="{CDDC5A69-6722-42AF-8E60-BBD2ECE36D95}" type="pres">
      <dgm:prSet presAssocID="{17AADF37-B772-4DBB-A8C8-97DA6434BBF3}" presName="sibTrans" presStyleLbl="sibTrans1D1" presStyleIdx="7" presStyleCnt="9"/>
      <dgm:spPr/>
    </dgm:pt>
    <dgm:pt modelId="{A0ADD7E1-66F6-4524-9377-48B5A5A8E5A1}" type="pres">
      <dgm:prSet presAssocID="{17AADF37-B772-4DBB-A8C8-97DA6434BBF3}" presName="connectorText" presStyleLbl="sibTrans1D1" presStyleIdx="7" presStyleCnt="9"/>
      <dgm:spPr/>
    </dgm:pt>
    <dgm:pt modelId="{48DC8A3C-7B54-450A-8B57-62F6BB591DDF}" type="pres">
      <dgm:prSet presAssocID="{80F2A50A-3EBB-4738-8941-702679064F56}" presName="node" presStyleLbl="node1" presStyleIdx="8" presStyleCnt="10">
        <dgm:presLayoutVars>
          <dgm:bulletEnabled val="1"/>
        </dgm:presLayoutVars>
      </dgm:prSet>
      <dgm:spPr/>
    </dgm:pt>
    <dgm:pt modelId="{2AB3CD5B-7A4C-4B35-9AD6-2FF049F3CBA4}" type="pres">
      <dgm:prSet presAssocID="{FCBA2185-DC2C-46FD-9A62-DC4081262AB9}" presName="sibTrans" presStyleLbl="sibTrans1D1" presStyleIdx="8" presStyleCnt="9"/>
      <dgm:spPr/>
    </dgm:pt>
    <dgm:pt modelId="{0EF77687-E80C-4787-8B76-484236F5BD40}" type="pres">
      <dgm:prSet presAssocID="{FCBA2185-DC2C-46FD-9A62-DC4081262AB9}" presName="connectorText" presStyleLbl="sibTrans1D1" presStyleIdx="8" presStyleCnt="9"/>
      <dgm:spPr/>
    </dgm:pt>
    <dgm:pt modelId="{B6BE493C-BB92-4EE9-9529-D46B105AC54F}" type="pres">
      <dgm:prSet presAssocID="{CBEFE179-EAF0-415B-9C3B-369858FD368C}" presName="node" presStyleLbl="node1" presStyleIdx="9" presStyleCnt="10">
        <dgm:presLayoutVars>
          <dgm:bulletEnabled val="1"/>
        </dgm:presLayoutVars>
      </dgm:prSet>
      <dgm:spPr/>
    </dgm:pt>
  </dgm:ptLst>
  <dgm:cxnLst>
    <dgm:cxn modelId="{77DD4806-A96C-401B-9739-C59BA5698DF5}" srcId="{F2850569-2CF7-48D5-BAC7-426E37C5EAEB}" destId="{9CE02440-F24D-4791-B826-3E4A1D7249A7}" srcOrd="0" destOrd="0" parTransId="{B321C5AE-96DD-4BB6-993F-8F928D828596}" sibTransId="{988CC1DA-E41A-4316-9A18-5E50B8EEBFA5}"/>
    <dgm:cxn modelId="{E1B08C09-8531-47DF-A405-5F98D02580CA}" type="presOf" srcId="{80F2A50A-3EBB-4738-8941-702679064F56}" destId="{48DC8A3C-7B54-450A-8B57-62F6BB591DDF}" srcOrd="0" destOrd="0" presId="urn:microsoft.com/office/officeart/2016/7/layout/RepeatingBendingProcessNew"/>
    <dgm:cxn modelId="{2787450C-AA18-4630-8939-88F787A5229E}" type="presOf" srcId="{D2534DEB-1F61-49FB-8E84-AB7442880210}" destId="{A74BDCBF-E474-4102-8FE2-1CC2DC088AC4}" srcOrd="1" destOrd="0" presId="urn:microsoft.com/office/officeart/2016/7/layout/RepeatingBendingProcessNew"/>
    <dgm:cxn modelId="{8151B80F-CA59-40FA-81E2-D10AB35D4832}" type="presOf" srcId="{CBEFE179-EAF0-415B-9C3B-369858FD368C}" destId="{B6BE493C-BB92-4EE9-9529-D46B105AC54F}" srcOrd="0" destOrd="0" presId="urn:microsoft.com/office/officeart/2016/7/layout/RepeatingBendingProcessNew"/>
    <dgm:cxn modelId="{FEE10312-9C04-48A7-A254-4D7819DD8659}" type="presOf" srcId="{0169499A-3B74-475C-BACE-F6A397D6C19E}" destId="{99FE3EC0-F76C-4496-A8B8-497C48A76992}" srcOrd="0" destOrd="0" presId="urn:microsoft.com/office/officeart/2016/7/layout/RepeatingBendingProcessNew"/>
    <dgm:cxn modelId="{04ED3F1A-2226-46D7-864D-B9DB4750642A}" type="presOf" srcId="{9CE02440-F24D-4791-B826-3E4A1D7249A7}" destId="{EEFF66D6-0586-4243-AF50-A398CBFB57DD}" srcOrd="0" destOrd="0" presId="urn:microsoft.com/office/officeart/2016/7/layout/RepeatingBendingProcessNew"/>
    <dgm:cxn modelId="{620B7B1C-DCD3-454F-B65A-98261873813D}" srcId="{F2850569-2CF7-48D5-BAC7-426E37C5EAEB}" destId="{352CC446-57B5-4ADD-B6CA-B5284925B8C3}" srcOrd="5" destOrd="0" parTransId="{49914F9D-AF98-4AEB-B3FF-1C87E73DCAB8}" sibTransId="{3280FD9A-A516-44B5-A714-17ABA648D275}"/>
    <dgm:cxn modelId="{08E7EB1E-DDE7-45DF-8225-A6E504249170}" type="presOf" srcId="{6A4C6610-D8F9-483B-BD43-A073DE920191}" destId="{887C6337-599D-41E6-92BF-2856C3E0A571}" srcOrd="1" destOrd="0" presId="urn:microsoft.com/office/officeart/2016/7/layout/RepeatingBendingProcessNew"/>
    <dgm:cxn modelId="{E605172A-927B-497C-82ED-991A04E7C69D}" type="presOf" srcId="{679751A3-5183-4A95-BEE6-951387BBEB2C}" destId="{CD18BF9F-E0F2-4A68-ABEB-B90A6662FB5C}" srcOrd="0" destOrd="0" presId="urn:microsoft.com/office/officeart/2016/7/layout/RepeatingBendingProcessNew"/>
    <dgm:cxn modelId="{A4C3D82B-00D1-4DBC-B377-5FD4784FC2E3}" type="presOf" srcId="{13E1DD2A-263D-4458-B754-9E84FE10C38F}" destId="{A8BB103B-83E7-44BB-BF30-6A8AE52EC0A9}" srcOrd="0" destOrd="0" presId="urn:microsoft.com/office/officeart/2016/7/layout/RepeatingBendingProcessNew"/>
    <dgm:cxn modelId="{7613C133-9478-4BDE-A4A2-3A45A2C18FB0}" srcId="{F2850569-2CF7-48D5-BAC7-426E37C5EAEB}" destId="{679751A3-5183-4A95-BEE6-951387BBEB2C}" srcOrd="1" destOrd="0" parTransId="{896409A9-F122-4301-AC2C-F16C351DCFA4}" sibTransId="{D81BB962-D01E-472D-AEF7-25C4F8321A50}"/>
    <dgm:cxn modelId="{60D1C738-A248-4C3F-80BC-5BA5F62C7BAB}" type="presOf" srcId="{20107A4B-7818-4727-A588-375E0A8C105E}" destId="{13C88CB8-ACD9-4DF9-8BE6-6648EE232A77}" srcOrd="0" destOrd="0" presId="urn:microsoft.com/office/officeart/2016/7/layout/RepeatingBendingProcessNew"/>
    <dgm:cxn modelId="{12B47041-7C8A-4468-AED7-89C5A277AF13}" type="presOf" srcId="{352CC446-57B5-4ADD-B6CA-B5284925B8C3}" destId="{9148E9BF-535A-4635-8495-0CE1DB7A7FCE}" srcOrd="0" destOrd="0" presId="urn:microsoft.com/office/officeart/2016/7/layout/RepeatingBendingProcessNew"/>
    <dgm:cxn modelId="{33160D44-7840-4A59-9EA5-9D36B1EE1C2B}" type="presOf" srcId="{53D545A9-CECB-4691-951A-9CD766A91F4A}" destId="{648A57BF-236E-4A68-AE08-2663A5FB9623}" srcOrd="1" destOrd="0" presId="urn:microsoft.com/office/officeart/2016/7/layout/RepeatingBendingProcessNew"/>
    <dgm:cxn modelId="{D051396E-1B28-440A-BD93-F9BC0C7DAA9B}" type="presOf" srcId="{43B54A6D-3E7D-4471-8ABF-122E8FBC3AB4}" destId="{792C4DA8-003C-4E18-BA7F-7A8C665506C2}" srcOrd="0" destOrd="0" presId="urn:microsoft.com/office/officeart/2016/7/layout/RepeatingBendingProcessNew"/>
    <dgm:cxn modelId="{F3C11853-A069-4A0A-830F-B918833FEAF5}" srcId="{F2850569-2CF7-48D5-BAC7-426E37C5EAEB}" destId="{CBEFE179-EAF0-415B-9C3B-369858FD368C}" srcOrd="9" destOrd="0" parTransId="{F6CF050F-1828-45F4-8BA4-91ACFF50C22B}" sibTransId="{2C283927-221B-4F1C-9205-3B92BFD2E594}"/>
    <dgm:cxn modelId="{D5925D56-5766-4CB4-B156-87BB3FD2FFF6}" srcId="{F2850569-2CF7-48D5-BAC7-426E37C5EAEB}" destId="{EBFBB276-1280-4C6E-A552-EB6F63E7C5B4}" srcOrd="6" destOrd="0" parTransId="{336D8293-FC01-4A3B-96BF-4C4BDE459031}" sibTransId="{D2534DEB-1F61-49FB-8E84-AB7442880210}"/>
    <dgm:cxn modelId="{E52B8D78-6EE8-4CDC-978D-31BD2F93D925}" type="presOf" srcId="{D2534DEB-1F61-49FB-8E84-AB7442880210}" destId="{1C5F2721-BFA8-4FCD-806E-391861D1E215}" srcOrd="0" destOrd="0" presId="urn:microsoft.com/office/officeart/2016/7/layout/RepeatingBendingProcessNew"/>
    <dgm:cxn modelId="{211EBF85-C26B-4887-A1A0-78CCAFD174AA}" type="presOf" srcId="{D735FF02-0726-42B6-8990-CD3C555BCE41}" destId="{41ED0485-0F72-4C52-8F8E-D4358933E52F}" srcOrd="0" destOrd="0" presId="urn:microsoft.com/office/officeart/2016/7/layout/RepeatingBendingProcessNew"/>
    <dgm:cxn modelId="{22641887-1525-4DF8-B042-CD643850FE2A}" type="presOf" srcId="{3280FD9A-A516-44B5-A714-17ABA648D275}" destId="{27739EFC-38AB-4A72-83A6-6240ADB8293D}" srcOrd="0" destOrd="0" presId="urn:microsoft.com/office/officeart/2016/7/layout/RepeatingBendingProcessNew"/>
    <dgm:cxn modelId="{0A0E3B89-DA47-4E3D-B7C0-8CE40204A4D3}" srcId="{F2850569-2CF7-48D5-BAC7-426E37C5EAEB}" destId="{43B54A6D-3E7D-4471-8ABF-122E8FBC3AB4}" srcOrd="4" destOrd="0" parTransId="{BC703FCA-6120-4B37-A32D-BD8F923F908E}" sibTransId="{53D545A9-CECB-4691-951A-9CD766A91F4A}"/>
    <dgm:cxn modelId="{C319CC8D-F4D1-47C6-9F34-E556819FC2BD}" srcId="{F2850569-2CF7-48D5-BAC7-426E37C5EAEB}" destId="{0169499A-3B74-475C-BACE-F6A397D6C19E}" srcOrd="3" destOrd="0" parTransId="{3E72EFE9-3049-4772-B77F-6ABA29569063}" sibTransId="{6A4C6610-D8F9-483B-BD43-A073DE920191}"/>
    <dgm:cxn modelId="{D982FA95-AF2C-4DE0-B4D2-452967037654}" type="presOf" srcId="{988CC1DA-E41A-4316-9A18-5E50B8EEBFA5}" destId="{33A07AD2-EDCD-4B53-9C7A-28BFAEF197E4}" srcOrd="1" destOrd="0" presId="urn:microsoft.com/office/officeart/2016/7/layout/RepeatingBendingProcessNew"/>
    <dgm:cxn modelId="{C16435A0-E86C-4635-8768-DB5786C2D4B7}" type="presOf" srcId="{FCBA2185-DC2C-46FD-9A62-DC4081262AB9}" destId="{0EF77687-E80C-4787-8B76-484236F5BD40}" srcOrd="1" destOrd="0" presId="urn:microsoft.com/office/officeart/2016/7/layout/RepeatingBendingProcessNew"/>
    <dgm:cxn modelId="{A67B4CA9-301A-4416-BD31-EC105F00D73B}" type="presOf" srcId="{D81BB962-D01E-472D-AEF7-25C4F8321A50}" destId="{D5B7F2A5-3B5D-4BA8-A5A4-5CAB67761C88}" srcOrd="0" destOrd="0" presId="urn:microsoft.com/office/officeart/2016/7/layout/RepeatingBendingProcessNew"/>
    <dgm:cxn modelId="{960159AA-A70E-46C1-9010-2E38769D4AE2}" srcId="{F2850569-2CF7-48D5-BAC7-426E37C5EAEB}" destId="{13E1DD2A-263D-4458-B754-9E84FE10C38F}" srcOrd="2" destOrd="0" parTransId="{C157EE18-9F46-4203-BE7C-CE220C5F7152}" sibTransId="{D735FF02-0726-42B6-8990-CD3C555BCE41}"/>
    <dgm:cxn modelId="{604D65BB-D27C-47FE-90E3-E9DA1B44ED31}" type="presOf" srcId="{EBFBB276-1280-4C6E-A552-EB6F63E7C5B4}" destId="{B3A577B6-C49A-43FA-A310-A2F448E6421A}" srcOrd="0" destOrd="0" presId="urn:microsoft.com/office/officeart/2016/7/layout/RepeatingBendingProcessNew"/>
    <dgm:cxn modelId="{DA2651BD-4B5C-4265-9097-5D75680EAF84}" srcId="{F2850569-2CF7-48D5-BAC7-426E37C5EAEB}" destId="{80F2A50A-3EBB-4738-8941-702679064F56}" srcOrd="8" destOrd="0" parTransId="{0AD1D09F-88D8-4189-902B-05A83AB0A871}" sibTransId="{FCBA2185-DC2C-46FD-9A62-DC4081262AB9}"/>
    <dgm:cxn modelId="{1CB84FC3-626F-4F82-9D90-C41F232C719F}" type="presOf" srcId="{17AADF37-B772-4DBB-A8C8-97DA6434BBF3}" destId="{CDDC5A69-6722-42AF-8E60-BBD2ECE36D95}" srcOrd="0" destOrd="0" presId="urn:microsoft.com/office/officeart/2016/7/layout/RepeatingBendingProcessNew"/>
    <dgm:cxn modelId="{A878B6C7-E93D-4A5A-A9CD-560F17ED7BB5}" type="presOf" srcId="{F2850569-2CF7-48D5-BAC7-426E37C5EAEB}" destId="{CE82923B-572E-4A46-ACBB-34138E260E58}" srcOrd="0" destOrd="0" presId="urn:microsoft.com/office/officeart/2016/7/layout/RepeatingBendingProcessNew"/>
    <dgm:cxn modelId="{F0741BCF-D8FB-40DF-8579-8D1854B84EE7}" srcId="{F2850569-2CF7-48D5-BAC7-426E37C5EAEB}" destId="{20107A4B-7818-4727-A588-375E0A8C105E}" srcOrd="7" destOrd="0" parTransId="{216D0C71-415D-41E2-9130-82E84D274969}" sibTransId="{17AADF37-B772-4DBB-A8C8-97DA6434BBF3}"/>
    <dgm:cxn modelId="{88BFCFD8-524C-4ECA-B9F9-77655F87BB76}" type="presOf" srcId="{17AADF37-B772-4DBB-A8C8-97DA6434BBF3}" destId="{A0ADD7E1-66F6-4524-9377-48B5A5A8E5A1}" srcOrd="1" destOrd="0" presId="urn:microsoft.com/office/officeart/2016/7/layout/RepeatingBendingProcessNew"/>
    <dgm:cxn modelId="{5B85D7D9-C860-46EA-B096-446CD0E64359}" type="presOf" srcId="{FCBA2185-DC2C-46FD-9A62-DC4081262AB9}" destId="{2AB3CD5B-7A4C-4B35-9AD6-2FF049F3CBA4}" srcOrd="0" destOrd="0" presId="urn:microsoft.com/office/officeart/2016/7/layout/RepeatingBendingProcessNew"/>
    <dgm:cxn modelId="{23122EE1-F6F6-4205-B174-B02FCA0B5F06}" type="presOf" srcId="{6A4C6610-D8F9-483B-BD43-A073DE920191}" destId="{C187B29E-F5BC-40D2-AB98-7DCCA6F4012B}" srcOrd="0" destOrd="0" presId="urn:microsoft.com/office/officeart/2016/7/layout/RepeatingBendingProcessNew"/>
    <dgm:cxn modelId="{A7D03AE1-6FC2-41E7-B7C1-15A680A24CC0}" type="presOf" srcId="{3280FD9A-A516-44B5-A714-17ABA648D275}" destId="{ED4D32B7-9B34-467F-8562-4DA3B0853994}" srcOrd="1" destOrd="0" presId="urn:microsoft.com/office/officeart/2016/7/layout/RepeatingBendingProcessNew"/>
    <dgm:cxn modelId="{6B9C4AF7-8C5B-40FD-861E-DC521C0873E9}" type="presOf" srcId="{988CC1DA-E41A-4316-9A18-5E50B8EEBFA5}" destId="{6633754A-854B-488D-B935-E101855D3574}" srcOrd="0" destOrd="0" presId="urn:microsoft.com/office/officeart/2016/7/layout/RepeatingBendingProcessNew"/>
    <dgm:cxn modelId="{23A105F9-73CB-4C05-8862-F5DFA6614218}" type="presOf" srcId="{D735FF02-0726-42B6-8990-CD3C555BCE41}" destId="{F454E18F-B11C-4C22-8E29-7B0FC76719CB}" srcOrd="1" destOrd="0" presId="urn:microsoft.com/office/officeart/2016/7/layout/RepeatingBendingProcessNew"/>
    <dgm:cxn modelId="{7B4733FC-306E-446E-A205-4A8032A8A52A}" type="presOf" srcId="{D81BB962-D01E-472D-AEF7-25C4F8321A50}" destId="{FA309799-8429-41F8-B239-6A6293FB5E37}" srcOrd="1" destOrd="0" presId="urn:microsoft.com/office/officeart/2016/7/layout/RepeatingBendingProcessNew"/>
    <dgm:cxn modelId="{5E1B9AFD-1C57-495F-B152-6FB8BAFA4759}" type="presOf" srcId="{53D545A9-CECB-4691-951A-9CD766A91F4A}" destId="{7582C7F6-240D-480D-96A6-0345D5D76AC2}" srcOrd="0" destOrd="0" presId="urn:microsoft.com/office/officeart/2016/7/layout/RepeatingBendingProcessNew"/>
    <dgm:cxn modelId="{35F1F184-32FD-428E-B991-B9857EC9367A}" type="presParOf" srcId="{CE82923B-572E-4A46-ACBB-34138E260E58}" destId="{EEFF66D6-0586-4243-AF50-A398CBFB57DD}" srcOrd="0" destOrd="0" presId="urn:microsoft.com/office/officeart/2016/7/layout/RepeatingBendingProcessNew"/>
    <dgm:cxn modelId="{77AF955E-CA0E-432C-9274-90A0864699C6}" type="presParOf" srcId="{CE82923B-572E-4A46-ACBB-34138E260E58}" destId="{6633754A-854B-488D-B935-E101855D3574}" srcOrd="1" destOrd="0" presId="urn:microsoft.com/office/officeart/2016/7/layout/RepeatingBendingProcessNew"/>
    <dgm:cxn modelId="{0DDEA51D-B3EF-4E6E-9613-044217657DC3}" type="presParOf" srcId="{6633754A-854B-488D-B935-E101855D3574}" destId="{33A07AD2-EDCD-4B53-9C7A-28BFAEF197E4}" srcOrd="0" destOrd="0" presId="urn:microsoft.com/office/officeart/2016/7/layout/RepeatingBendingProcessNew"/>
    <dgm:cxn modelId="{6D20A314-240B-4B7B-88DB-D156FB505EE5}" type="presParOf" srcId="{CE82923B-572E-4A46-ACBB-34138E260E58}" destId="{CD18BF9F-E0F2-4A68-ABEB-B90A6662FB5C}" srcOrd="2" destOrd="0" presId="urn:microsoft.com/office/officeart/2016/7/layout/RepeatingBendingProcessNew"/>
    <dgm:cxn modelId="{34F4C9CD-927B-4753-8429-448B9CD43308}" type="presParOf" srcId="{CE82923B-572E-4A46-ACBB-34138E260E58}" destId="{D5B7F2A5-3B5D-4BA8-A5A4-5CAB67761C88}" srcOrd="3" destOrd="0" presId="urn:microsoft.com/office/officeart/2016/7/layout/RepeatingBendingProcessNew"/>
    <dgm:cxn modelId="{FC930549-F1E3-4C20-8894-8CBCA957AFE0}" type="presParOf" srcId="{D5B7F2A5-3B5D-4BA8-A5A4-5CAB67761C88}" destId="{FA309799-8429-41F8-B239-6A6293FB5E37}" srcOrd="0" destOrd="0" presId="urn:microsoft.com/office/officeart/2016/7/layout/RepeatingBendingProcessNew"/>
    <dgm:cxn modelId="{CC982FA3-EF80-4D93-895A-192A6EF43D7C}" type="presParOf" srcId="{CE82923B-572E-4A46-ACBB-34138E260E58}" destId="{A8BB103B-83E7-44BB-BF30-6A8AE52EC0A9}" srcOrd="4" destOrd="0" presId="urn:microsoft.com/office/officeart/2016/7/layout/RepeatingBendingProcessNew"/>
    <dgm:cxn modelId="{F23A3464-5B76-4CFF-A9D3-B963C91DFD1F}" type="presParOf" srcId="{CE82923B-572E-4A46-ACBB-34138E260E58}" destId="{41ED0485-0F72-4C52-8F8E-D4358933E52F}" srcOrd="5" destOrd="0" presId="urn:microsoft.com/office/officeart/2016/7/layout/RepeatingBendingProcessNew"/>
    <dgm:cxn modelId="{B70B54AB-3C62-499D-8106-89F0992B0FE7}" type="presParOf" srcId="{41ED0485-0F72-4C52-8F8E-D4358933E52F}" destId="{F454E18F-B11C-4C22-8E29-7B0FC76719CB}" srcOrd="0" destOrd="0" presId="urn:microsoft.com/office/officeart/2016/7/layout/RepeatingBendingProcessNew"/>
    <dgm:cxn modelId="{E83F0ADA-1B62-4AB2-AB40-3EC18B543C64}" type="presParOf" srcId="{CE82923B-572E-4A46-ACBB-34138E260E58}" destId="{99FE3EC0-F76C-4496-A8B8-497C48A76992}" srcOrd="6" destOrd="0" presId="urn:microsoft.com/office/officeart/2016/7/layout/RepeatingBendingProcessNew"/>
    <dgm:cxn modelId="{47A03C1A-63AC-4006-A843-190621E99A45}" type="presParOf" srcId="{CE82923B-572E-4A46-ACBB-34138E260E58}" destId="{C187B29E-F5BC-40D2-AB98-7DCCA6F4012B}" srcOrd="7" destOrd="0" presId="urn:microsoft.com/office/officeart/2016/7/layout/RepeatingBendingProcessNew"/>
    <dgm:cxn modelId="{A1EF4E22-7312-4CCD-9533-D3D110D4C34F}" type="presParOf" srcId="{C187B29E-F5BC-40D2-AB98-7DCCA6F4012B}" destId="{887C6337-599D-41E6-92BF-2856C3E0A571}" srcOrd="0" destOrd="0" presId="urn:microsoft.com/office/officeart/2016/7/layout/RepeatingBendingProcessNew"/>
    <dgm:cxn modelId="{A466C9BC-E5D6-40C9-8123-D30D6E4AE5F4}" type="presParOf" srcId="{CE82923B-572E-4A46-ACBB-34138E260E58}" destId="{792C4DA8-003C-4E18-BA7F-7A8C665506C2}" srcOrd="8" destOrd="0" presId="urn:microsoft.com/office/officeart/2016/7/layout/RepeatingBendingProcessNew"/>
    <dgm:cxn modelId="{AA1B3DF6-91A2-45F3-A503-EEE296A8BC8F}" type="presParOf" srcId="{CE82923B-572E-4A46-ACBB-34138E260E58}" destId="{7582C7F6-240D-480D-96A6-0345D5D76AC2}" srcOrd="9" destOrd="0" presId="urn:microsoft.com/office/officeart/2016/7/layout/RepeatingBendingProcessNew"/>
    <dgm:cxn modelId="{730BC9C9-E8B4-41C0-AA53-C745F7F372E3}" type="presParOf" srcId="{7582C7F6-240D-480D-96A6-0345D5D76AC2}" destId="{648A57BF-236E-4A68-AE08-2663A5FB9623}" srcOrd="0" destOrd="0" presId="urn:microsoft.com/office/officeart/2016/7/layout/RepeatingBendingProcessNew"/>
    <dgm:cxn modelId="{D0890655-B789-4EC7-8C37-C6D8A59AF871}" type="presParOf" srcId="{CE82923B-572E-4A46-ACBB-34138E260E58}" destId="{9148E9BF-535A-4635-8495-0CE1DB7A7FCE}" srcOrd="10" destOrd="0" presId="urn:microsoft.com/office/officeart/2016/7/layout/RepeatingBendingProcessNew"/>
    <dgm:cxn modelId="{A589FBA5-5E35-4B4D-86CF-F46A20C2FEE0}" type="presParOf" srcId="{CE82923B-572E-4A46-ACBB-34138E260E58}" destId="{27739EFC-38AB-4A72-83A6-6240ADB8293D}" srcOrd="11" destOrd="0" presId="urn:microsoft.com/office/officeart/2016/7/layout/RepeatingBendingProcessNew"/>
    <dgm:cxn modelId="{EBA27AD9-887B-45D1-985F-DDEA01B49B88}" type="presParOf" srcId="{27739EFC-38AB-4A72-83A6-6240ADB8293D}" destId="{ED4D32B7-9B34-467F-8562-4DA3B0853994}" srcOrd="0" destOrd="0" presId="urn:microsoft.com/office/officeart/2016/7/layout/RepeatingBendingProcessNew"/>
    <dgm:cxn modelId="{D5ADDA30-01D9-4D99-AC37-77A1B85C9B2B}" type="presParOf" srcId="{CE82923B-572E-4A46-ACBB-34138E260E58}" destId="{B3A577B6-C49A-43FA-A310-A2F448E6421A}" srcOrd="12" destOrd="0" presId="urn:microsoft.com/office/officeart/2016/7/layout/RepeatingBendingProcessNew"/>
    <dgm:cxn modelId="{4ADFEE1F-720C-4673-9988-B5A3A47ED960}" type="presParOf" srcId="{CE82923B-572E-4A46-ACBB-34138E260E58}" destId="{1C5F2721-BFA8-4FCD-806E-391861D1E215}" srcOrd="13" destOrd="0" presId="urn:microsoft.com/office/officeart/2016/7/layout/RepeatingBendingProcessNew"/>
    <dgm:cxn modelId="{2C2A19A4-9F82-4BB5-88E7-A37AB82D9C71}" type="presParOf" srcId="{1C5F2721-BFA8-4FCD-806E-391861D1E215}" destId="{A74BDCBF-E474-4102-8FE2-1CC2DC088AC4}" srcOrd="0" destOrd="0" presId="urn:microsoft.com/office/officeart/2016/7/layout/RepeatingBendingProcessNew"/>
    <dgm:cxn modelId="{8299CB76-BC6F-47D8-A06A-32FB0159854A}" type="presParOf" srcId="{CE82923B-572E-4A46-ACBB-34138E260E58}" destId="{13C88CB8-ACD9-4DF9-8BE6-6648EE232A77}" srcOrd="14" destOrd="0" presId="urn:microsoft.com/office/officeart/2016/7/layout/RepeatingBendingProcessNew"/>
    <dgm:cxn modelId="{3AA90174-9819-4D1E-A6BA-6A4E63AC5734}" type="presParOf" srcId="{CE82923B-572E-4A46-ACBB-34138E260E58}" destId="{CDDC5A69-6722-42AF-8E60-BBD2ECE36D95}" srcOrd="15" destOrd="0" presId="urn:microsoft.com/office/officeart/2016/7/layout/RepeatingBendingProcessNew"/>
    <dgm:cxn modelId="{637868E2-C63A-4CC8-9AD3-89EB9B403521}" type="presParOf" srcId="{CDDC5A69-6722-42AF-8E60-BBD2ECE36D95}" destId="{A0ADD7E1-66F6-4524-9377-48B5A5A8E5A1}" srcOrd="0" destOrd="0" presId="urn:microsoft.com/office/officeart/2016/7/layout/RepeatingBendingProcessNew"/>
    <dgm:cxn modelId="{C71A0E10-B229-4CB6-A78C-01BE9B6D9627}" type="presParOf" srcId="{CE82923B-572E-4A46-ACBB-34138E260E58}" destId="{48DC8A3C-7B54-450A-8B57-62F6BB591DDF}" srcOrd="16" destOrd="0" presId="urn:microsoft.com/office/officeart/2016/7/layout/RepeatingBendingProcessNew"/>
    <dgm:cxn modelId="{E571EE4A-13D4-4326-A50D-254E47D137ED}" type="presParOf" srcId="{CE82923B-572E-4A46-ACBB-34138E260E58}" destId="{2AB3CD5B-7A4C-4B35-9AD6-2FF049F3CBA4}" srcOrd="17" destOrd="0" presId="urn:microsoft.com/office/officeart/2016/7/layout/RepeatingBendingProcessNew"/>
    <dgm:cxn modelId="{C1B0B653-00EA-49FD-B232-2053ADA5768C}" type="presParOf" srcId="{2AB3CD5B-7A4C-4B35-9AD6-2FF049F3CBA4}" destId="{0EF77687-E80C-4787-8B76-484236F5BD40}" srcOrd="0" destOrd="0" presId="urn:microsoft.com/office/officeart/2016/7/layout/RepeatingBendingProcessNew"/>
    <dgm:cxn modelId="{87F4015F-843C-44F3-9E7B-541A50B92C7F}" type="presParOf" srcId="{CE82923B-572E-4A46-ACBB-34138E260E58}" destId="{B6BE493C-BB92-4EE9-9529-D46B105AC54F}"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390FD5-86E6-40EB-8423-A5C0DDA60EC1}" type="doc">
      <dgm:prSet loTypeId="urn:microsoft.com/office/officeart/2016/7/layout/HorizontalActionList" loCatId="List" qsTypeId="urn:microsoft.com/office/officeart/2005/8/quickstyle/simple4" qsCatId="simple" csTypeId="urn:microsoft.com/office/officeart/2005/8/colors/colorful1" csCatId="colorful"/>
      <dgm:spPr/>
      <dgm:t>
        <a:bodyPr/>
        <a:lstStyle/>
        <a:p>
          <a:endParaRPr lang="en-US"/>
        </a:p>
      </dgm:t>
    </dgm:pt>
    <dgm:pt modelId="{09945FCA-BE4A-4B1C-9A0E-61ECECD00FCB}">
      <dgm:prSet/>
      <dgm:spPr/>
      <dgm:t>
        <a:bodyPr/>
        <a:lstStyle/>
        <a:p>
          <a:r>
            <a:rPr lang="en-US"/>
            <a:t>Import</a:t>
          </a:r>
        </a:p>
      </dgm:t>
    </dgm:pt>
    <dgm:pt modelId="{6B733B9E-B0A5-432C-B2CE-B7B5FB30E684}" type="parTrans" cxnId="{C6569858-B418-4A59-B1E5-5D7F6E27577C}">
      <dgm:prSet/>
      <dgm:spPr/>
      <dgm:t>
        <a:bodyPr/>
        <a:lstStyle/>
        <a:p>
          <a:endParaRPr lang="en-US"/>
        </a:p>
      </dgm:t>
    </dgm:pt>
    <dgm:pt modelId="{CB453F94-04AA-4A0D-A867-202103B72BE6}" type="sibTrans" cxnId="{C6569858-B418-4A59-B1E5-5D7F6E27577C}">
      <dgm:prSet/>
      <dgm:spPr/>
      <dgm:t>
        <a:bodyPr/>
        <a:lstStyle/>
        <a:p>
          <a:endParaRPr lang="en-US"/>
        </a:p>
      </dgm:t>
    </dgm:pt>
    <dgm:pt modelId="{4F3E12E8-E4D2-49E5-A2B3-786491BDB7F7}">
      <dgm:prSet/>
      <dgm:spPr/>
      <dgm:t>
        <a:bodyPr/>
        <a:lstStyle/>
        <a:p>
          <a:r>
            <a:rPr lang="en-US"/>
            <a:t>Import Dependencies for machine learning</a:t>
          </a:r>
        </a:p>
      </dgm:t>
    </dgm:pt>
    <dgm:pt modelId="{0D07FF3D-A353-4C2B-B03B-E58ABD595F8B}" type="parTrans" cxnId="{7B86B0E0-BA3A-4C0A-A00F-37F355C82967}">
      <dgm:prSet/>
      <dgm:spPr/>
      <dgm:t>
        <a:bodyPr/>
        <a:lstStyle/>
        <a:p>
          <a:endParaRPr lang="en-US"/>
        </a:p>
      </dgm:t>
    </dgm:pt>
    <dgm:pt modelId="{668F3B55-AD2E-4B91-809C-D711FE832A91}" type="sibTrans" cxnId="{7B86B0E0-BA3A-4C0A-A00F-37F355C82967}">
      <dgm:prSet/>
      <dgm:spPr/>
      <dgm:t>
        <a:bodyPr/>
        <a:lstStyle/>
        <a:p>
          <a:endParaRPr lang="en-US"/>
        </a:p>
      </dgm:t>
    </dgm:pt>
    <dgm:pt modelId="{8D540872-1461-4FEE-8FD3-D82D9E524B15}">
      <dgm:prSet/>
      <dgm:spPr/>
      <dgm:t>
        <a:bodyPr/>
        <a:lstStyle/>
        <a:p>
          <a:r>
            <a:rPr lang="en-US"/>
            <a:t>Use</a:t>
          </a:r>
        </a:p>
      </dgm:t>
    </dgm:pt>
    <dgm:pt modelId="{00189F40-E714-4702-99A4-49A843189DAD}" type="parTrans" cxnId="{D7AABF62-E449-45F6-B8BC-C39423E34C17}">
      <dgm:prSet/>
      <dgm:spPr/>
      <dgm:t>
        <a:bodyPr/>
        <a:lstStyle/>
        <a:p>
          <a:endParaRPr lang="en-US"/>
        </a:p>
      </dgm:t>
    </dgm:pt>
    <dgm:pt modelId="{B71AC1F6-3406-4988-8A5D-3315DE8CFC46}" type="sibTrans" cxnId="{D7AABF62-E449-45F6-B8BC-C39423E34C17}">
      <dgm:prSet/>
      <dgm:spPr/>
      <dgm:t>
        <a:bodyPr/>
        <a:lstStyle/>
        <a:p>
          <a:endParaRPr lang="en-US"/>
        </a:p>
      </dgm:t>
    </dgm:pt>
    <dgm:pt modelId="{A9F22441-BCDB-44DF-A56D-38D0CAB08F0A}">
      <dgm:prSet/>
      <dgm:spPr/>
      <dgm:t>
        <a:bodyPr/>
        <a:lstStyle/>
        <a:p>
          <a:r>
            <a:rPr lang="en-US"/>
            <a:t>Use extracted data obtained in ETL</a:t>
          </a:r>
        </a:p>
      </dgm:t>
    </dgm:pt>
    <dgm:pt modelId="{FCA4336F-EB31-4D7F-80EA-1DC95B016550}" type="parTrans" cxnId="{9A71967E-4F95-43A3-96F9-0ED7CDE49214}">
      <dgm:prSet/>
      <dgm:spPr/>
      <dgm:t>
        <a:bodyPr/>
        <a:lstStyle/>
        <a:p>
          <a:endParaRPr lang="en-US"/>
        </a:p>
      </dgm:t>
    </dgm:pt>
    <dgm:pt modelId="{10EB21BA-7CB0-4EAA-A78B-D6BF8C0E53FA}" type="sibTrans" cxnId="{9A71967E-4F95-43A3-96F9-0ED7CDE49214}">
      <dgm:prSet/>
      <dgm:spPr/>
      <dgm:t>
        <a:bodyPr/>
        <a:lstStyle/>
        <a:p>
          <a:endParaRPr lang="en-US"/>
        </a:p>
      </dgm:t>
    </dgm:pt>
    <dgm:pt modelId="{3B77AB72-3ACC-4F14-990C-0AE9AD2CD696}">
      <dgm:prSet/>
      <dgm:spPr/>
      <dgm:t>
        <a:bodyPr/>
        <a:lstStyle/>
        <a:p>
          <a:r>
            <a:rPr lang="en-US"/>
            <a:t>Utilize</a:t>
          </a:r>
        </a:p>
      </dgm:t>
    </dgm:pt>
    <dgm:pt modelId="{625C1B6B-A23C-4522-9DC9-AB4EC4117CC3}" type="parTrans" cxnId="{62E88502-CDA5-41FB-88CF-D7E38F47D300}">
      <dgm:prSet/>
      <dgm:spPr/>
      <dgm:t>
        <a:bodyPr/>
        <a:lstStyle/>
        <a:p>
          <a:endParaRPr lang="en-US"/>
        </a:p>
      </dgm:t>
    </dgm:pt>
    <dgm:pt modelId="{C4E96256-336F-43D4-97E8-9260B0362CF5}" type="sibTrans" cxnId="{62E88502-CDA5-41FB-88CF-D7E38F47D300}">
      <dgm:prSet/>
      <dgm:spPr/>
      <dgm:t>
        <a:bodyPr/>
        <a:lstStyle/>
        <a:p>
          <a:endParaRPr lang="en-US"/>
        </a:p>
      </dgm:t>
    </dgm:pt>
    <dgm:pt modelId="{FF6CF43D-A6B4-4CF3-84E8-E1922B06C72E}">
      <dgm:prSet/>
      <dgm:spPr/>
      <dgm:t>
        <a:bodyPr/>
        <a:lstStyle/>
        <a:p>
          <a:r>
            <a:rPr lang="en-US"/>
            <a:t>Utilize dependent and independent variables selected in EDA</a:t>
          </a:r>
        </a:p>
      </dgm:t>
    </dgm:pt>
    <dgm:pt modelId="{BAA34682-EDEC-4C4D-A2E2-008BA56550F6}" type="parTrans" cxnId="{3B5F3B04-0728-4883-B3F9-434FBB3FC701}">
      <dgm:prSet/>
      <dgm:spPr/>
      <dgm:t>
        <a:bodyPr/>
        <a:lstStyle/>
        <a:p>
          <a:endParaRPr lang="en-US"/>
        </a:p>
      </dgm:t>
    </dgm:pt>
    <dgm:pt modelId="{B2CB46FF-5B0B-4108-88B2-8FB9551289C7}" type="sibTrans" cxnId="{3B5F3B04-0728-4883-B3F9-434FBB3FC701}">
      <dgm:prSet/>
      <dgm:spPr/>
      <dgm:t>
        <a:bodyPr/>
        <a:lstStyle/>
        <a:p>
          <a:endParaRPr lang="en-US"/>
        </a:p>
      </dgm:t>
    </dgm:pt>
    <dgm:pt modelId="{07560B6A-20B2-43D4-9D43-D40689A24478}">
      <dgm:prSet/>
      <dgm:spPr/>
      <dgm:t>
        <a:bodyPr/>
        <a:lstStyle/>
        <a:p>
          <a:r>
            <a:rPr lang="en-US"/>
            <a:t>Scale</a:t>
          </a:r>
        </a:p>
      </dgm:t>
    </dgm:pt>
    <dgm:pt modelId="{F057F2E9-D589-41A8-B14A-236FC7C77E69}" type="parTrans" cxnId="{B0D3513C-E8D8-4B7A-BA75-3D2C95B7599D}">
      <dgm:prSet/>
      <dgm:spPr/>
      <dgm:t>
        <a:bodyPr/>
        <a:lstStyle/>
        <a:p>
          <a:endParaRPr lang="en-US"/>
        </a:p>
      </dgm:t>
    </dgm:pt>
    <dgm:pt modelId="{D90166F0-F53D-4B9F-9C96-88993C9E6276}" type="sibTrans" cxnId="{B0D3513C-E8D8-4B7A-BA75-3D2C95B7599D}">
      <dgm:prSet/>
      <dgm:spPr/>
      <dgm:t>
        <a:bodyPr/>
        <a:lstStyle/>
        <a:p>
          <a:endParaRPr lang="en-US"/>
        </a:p>
      </dgm:t>
    </dgm:pt>
    <dgm:pt modelId="{9697FBBB-87F1-4565-9320-2B5E17DE9CF1}">
      <dgm:prSet/>
      <dgm:spPr/>
      <dgm:t>
        <a:bodyPr/>
        <a:lstStyle/>
        <a:p>
          <a:r>
            <a:rPr lang="en-US"/>
            <a:t>Scale Data</a:t>
          </a:r>
        </a:p>
      </dgm:t>
    </dgm:pt>
    <dgm:pt modelId="{FD563B21-1D46-4A00-A4CE-DDAFFC1AF6F9}" type="parTrans" cxnId="{E00C97B0-5BA0-48A7-BF6F-BA6345C84FE0}">
      <dgm:prSet/>
      <dgm:spPr/>
      <dgm:t>
        <a:bodyPr/>
        <a:lstStyle/>
        <a:p>
          <a:endParaRPr lang="en-US"/>
        </a:p>
      </dgm:t>
    </dgm:pt>
    <dgm:pt modelId="{A79005EB-5F7D-4F3A-8034-54B85B26A992}" type="sibTrans" cxnId="{E00C97B0-5BA0-48A7-BF6F-BA6345C84FE0}">
      <dgm:prSet/>
      <dgm:spPr/>
      <dgm:t>
        <a:bodyPr/>
        <a:lstStyle/>
        <a:p>
          <a:endParaRPr lang="en-US"/>
        </a:p>
      </dgm:t>
    </dgm:pt>
    <dgm:pt modelId="{4C1E2723-2E74-4449-AEA2-45AC142E6B90}">
      <dgm:prSet/>
      <dgm:spPr/>
      <dgm:t>
        <a:bodyPr/>
        <a:lstStyle/>
        <a:p>
          <a:r>
            <a:rPr lang="en-US"/>
            <a:t>Assign</a:t>
          </a:r>
        </a:p>
      </dgm:t>
    </dgm:pt>
    <dgm:pt modelId="{71CD11D4-6650-4CDD-B9ED-B001E799F616}" type="parTrans" cxnId="{EADCE513-4911-4152-BD4C-64A880DE0750}">
      <dgm:prSet/>
      <dgm:spPr/>
      <dgm:t>
        <a:bodyPr/>
        <a:lstStyle/>
        <a:p>
          <a:endParaRPr lang="en-US"/>
        </a:p>
      </dgm:t>
    </dgm:pt>
    <dgm:pt modelId="{C0E5F6BD-F374-4A7D-9478-FF6C5B07FCDA}" type="sibTrans" cxnId="{EADCE513-4911-4152-BD4C-64A880DE0750}">
      <dgm:prSet/>
      <dgm:spPr/>
      <dgm:t>
        <a:bodyPr/>
        <a:lstStyle/>
        <a:p>
          <a:endParaRPr lang="en-US"/>
        </a:p>
      </dgm:t>
    </dgm:pt>
    <dgm:pt modelId="{90FEACDD-0B91-428D-A3FC-8FD5438E5878}">
      <dgm:prSet/>
      <dgm:spPr/>
      <dgm:t>
        <a:bodyPr/>
        <a:lstStyle/>
        <a:p>
          <a:r>
            <a:rPr lang="en-US"/>
            <a:t>Assign Train &amp; Test data using Scikit-learn’s train-test split function</a:t>
          </a:r>
        </a:p>
      </dgm:t>
    </dgm:pt>
    <dgm:pt modelId="{3DC78388-A586-4B9D-A00C-CBF6BAFE4592}" type="parTrans" cxnId="{9D13F1F2-E0CE-4DD9-A765-5F779D5A053B}">
      <dgm:prSet/>
      <dgm:spPr/>
      <dgm:t>
        <a:bodyPr/>
        <a:lstStyle/>
        <a:p>
          <a:endParaRPr lang="en-US"/>
        </a:p>
      </dgm:t>
    </dgm:pt>
    <dgm:pt modelId="{E1DF7D2F-8038-41E7-958E-B682B437A70C}" type="sibTrans" cxnId="{9D13F1F2-E0CE-4DD9-A765-5F779D5A053B}">
      <dgm:prSet/>
      <dgm:spPr/>
      <dgm:t>
        <a:bodyPr/>
        <a:lstStyle/>
        <a:p>
          <a:endParaRPr lang="en-US"/>
        </a:p>
      </dgm:t>
    </dgm:pt>
    <dgm:pt modelId="{9FDFA253-E41C-45A9-B1DF-443BACC90EB1}">
      <dgm:prSet/>
      <dgm:spPr/>
      <dgm:t>
        <a:bodyPr/>
        <a:lstStyle/>
        <a:p>
          <a:r>
            <a:rPr lang="en-US"/>
            <a:t>Apply</a:t>
          </a:r>
        </a:p>
      </dgm:t>
    </dgm:pt>
    <dgm:pt modelId="{8B30A90E-DA30-4EE7-8FC1-4A93C9775D0C}" type="parTrans" cxnId="{BCBD6B21-F168-4E92-A944-36E41065D569}">
      <dgm:prSet/>
      <dgm:spPr/>
      <dgm:t>
        <a:bodyPr/>
        <a:lstStyle/>
        <a:p>
          <a:endParaRPr lang="en-US"/>
        </a:p>
      </dgm:t>
    </dgm:pt>
    <dgm:pt modelId="{8DB057A5-4805-4CEF-B2C8-7DC6F4390DD4}" type="sibTrans" cxnId="{BCBD6B21-F168-4E92-A944-36E41065D569}">
      <dgm:prSet/>
      <dgm:spPr/>
      <dgm:t>
        <a:bodyPr/>
        <a:lstStyle/>
        <a:p>
          <a:endParaRPr lang="en-US"/>
        </a:p>
      </dgm:t>
    </dgm:pt>
    <dgm:pt modelId="{E7904A9A-D146-44A4-AA72-35A4B652B4EF}">
      <dgm:prSet/>
      <dgm:spPr/>
      <dgm:t>
        <a:bodyPr/>
        <a:lstStyle/>
        <a:p>
          <a:r>
            <a:rPr lang="en-US"/>
            <a:t>Apply Supervised Learning Linear Regression models:</a:t>
          </a:r>
        </a:p>
      </dgm:t>
    </dgm:pt>
    <dgm:pt modelId="{916D141B-F93E-42FE-8372-8604A88C6250}" type="parTrans" cxnId="{5E9BE3B2-B32A-4B02-BDF0-8AB839C61102}">
      <dgm:prSet/>
      <dgm:spPr/>
      <dgm:t>
        <a:bodyPr/>
        <a:lstStyle/>
        <a:p>
          <a:endParaRPr lang="en-US"/>
        </a:p>
      </dgm:t>
    </dgm:pt>
    <dgm:pt modelId="{AEDDE500-BB5D-4408-97B1-F87319E03416}" type="sibTrans" cxnId="{5E9BE3B2-B32A-4B02-BDF0-8AB839C61102}">
      <dgm:prSet/>
      <dgm:spPr/>
      <dgm:t>
        <a:bodyPr/>
        <a:lstStyle/>
        <a:p>
          <a:endParaRPr lang="en-US"/>
        </a:p>
      </dgm:t>
    </dgm:pt>
    <dgm:pt modelId="{91005492-EE4B-44B0-9223-805D4261E4E9}">
      <dgm:prSet/>
      <dgm:spPr/>
      <dgm:t>
        <a:bodyPr/>
        <a:lstStyle/>
        <a:p>
          <a:r>
            <a:rPr lang="en-US"/>
            <a:t>Linear_model</a:t>
          </a:r>
        </a:p>
      </dgm:t>
    </dgm:pt>
    <dgm:pt modelId="{FA6740D1-3FF3-4AAA-856E-AC348CEA9806}" type="parTrans" cxnId="{B20653A2-FEAF-4AD3-938E-A91D4AE9D40C}">
      <dgm:prSet/>
      <dgm:spPr/>
      <dgm:t>
        <a:bodyPr/>
        <a:lstStyle/>
        <a:p>
          <a:endParaRPr lang="en-US"/>
        </a:p>
      </dgm:t>
    </dgm:pt>
    <dgm:pt modelId="{B2EF64CC-C490-41C1-9669-F64F8B83E83B}" type="sibTrans" cxnId="{B20653A2-FEAF-4AD3-938E-A91D4AE9D40C}">
      <dgm:prSet/>
      <dgm:spPr/>
      <dgm:t>
        <a:bodyPr/>
        <a:lstStyle/>
        <a:p>
          <a:endParaRPr lang="en-US"/>
        </a:p>
      </dgm:t>
    </dgm:pt>
    <dgm:pt modelId="{F068AF63-ED3F-4933-9627-D76F7D3B90D8}">
      <dgm:prSet/>
      <dgm:spPr/>
      <dgm:t>
        <a:bodyPr/>
        <a:lstStyle/>
        <a:p>
          <a:r>
            <a:rPr lang="en-US"/>
            <a:t>Ridge Regression</a:t>
          </a:r>
        </a:p>
      </dgm:t>
    </dgm:pt>
    <dgm:pt modelId="{AEDEB691-3D22-4400-BE05-529CCAABE303}" type="parTrans" cxnId="{657BEC66-345F-40C2-BBD7-626A3C80A231}">
      <dgm:prSet/>
      <dgm:spPr/>
      <dgm:t>
        <a:bodyPr/>
        <a:lstStyle/>
        <a:p>
          <a:endParaRPr lang="en-US"/>
        </a:p>
      </dgm:t>
    </dgm:pt>
    <dgm:pt modelId="{9C7919AF-6DB8-48A0-9411-3EEC42B4DC54}" type="sibTrans" cxnId="{657BEC66-345F-40C2-BBD7-626A3C80A231}">
      <dgm:prSet/>
      <dgm:spPr/>
      <dgm:t>
        <a:bodyPr/>
        <a:lstStyle/>
        <a:p>
          <a:endParaRPr lang="en-US"/>
        </a:p>
      </dgm:t>
    </dgm:pt>
    <dgm:pt modelId="{0D335CAC-9E56-4D4B-9072-A868A916B06F}">
      <dgm:prSet/>
      <dgm:spPr/>
      <dgm:t>
        <a:bodyPr/>
        <a:lstStyle/>
        <a:p>
          <a:r>
            <a:rPr lang="en-US"/>
            <a:t>Lasso Regression</a:t>
          </a:r>
        </a:p>
      </dgm:t>
    </dgm:pt>
    <dgm:pt modelId="{5E06924B-6D95-45E4-BE92-9B6BF4690492}" type="parTrans" cxnId="{5FA9E034-8ED7-494D-8133-74230F6FF5FD}">
      <dgm:prSet/>
      <dgm:spPr/>
      <dgm:t>
        <a:bodyPr/>
        <a:lstStyle/>
        <a:p>
          <a:endParaRPr lang="en-US"/>
        </a:p>
      </dgm:t>
    </dgm:pt>
    <dgm:pt modelId="{595F5414-7880-4D16-B1D2-7EAC72AF348C}" type="sibTrans" cxnId="{5FA9E034-8ED7-494D-8133-74230F6FF5FD}">
      <dgm:prSet/>
      <dgm:spPr/>
      <dgm:t>
        <a:bodyPr/>
        <a:lstStyle/>
        <a:p>
          <a:endParaRPr lang="en-US"/>
        </a:p>
      </dgm:t>
    </dgm:pt>
    <dgm:pt modelId="{F8957423-2B79-4935-84B2-F040FC00ECE1}">
      <dgm:prSet/>
      <dgm:spPr/>
      <dgm:t>
        <a:bodyPr/>
        <a:lstStyle/>
        <a:p>
          <a:r>
            <a:rPr lang="en-US"/>
            <a:t>Elastic Net Regression</a:t>
          </a:r>
        </a:p>
      </dgm:t>
    </dgm:pt>
    <dgm:pt modelId="{109C6B55-E952-4A28-80A0-FA244B46DA5E}" type="parTrans" cxnId="{A6E3F5CA-DF36-43A0-B0AA-C6F760746D41}">
      <dgm:prSet/>
      <dgm:spPr/>
      <dgm:t>
        <a:bodyPr/>
        <a:lstStyle/>
        <a:p>
          <a:endParaRPr lang="en-US"/>
        </a:p>
      </dgm:t>
    </dgm:pt>
    <dgm:pt modelId="{8F007F74-F4A0-4963-A13C-A526272F3294}" type="sibTrans" cxnId="{A6E3F5CA-DF36-43A0-B0AA-C6F760746D41}">
      <dgm:prSet/>
      <dgm:spPr/>
      <dgm:t>
        <a:bodyPr/>
        <a:lstStyle/>
        <a:p>
          <a:endParaRPr lang="en-US"/>
        </a:p>
      </dgm:t>
    </dgm:pt>
    <dgm:pt modelId="{B12E421A-39D3-4CCA-8178-92353DC3C596}">
      <dgm:prSet/>
      <dgm:spPr/>
      <dgm:t>
        <a:bodyPr/>
        <a:lstStyle/>
        <a:p>
          <a:r>
            <a:rPr lang="en-US"/>
            <a:t>Print</a:t>
          </a:r>
        </a:p>
      </dgm:t>
    </dgm:pt>
    <dgm:pt modelId="{6BBD9F91-7705-445E-9220-D70A18DB756C}" type="parTrans" cxnId="{FCC41D98-413B-43D0-81F2-726814732208}">
      <dgm:prSet/>
      <dgm:spPr/>
      <dgm:t>
        <a:bodyPr/>
        <a:lstStyle/>
        <a:p>
          <a:endParaRPr lang="en-US"/>
        </a:p>
      </dgm:t>
    </dgm:pt>
    <dgm:pt modelId="{C77B530A-F6FA-41F3-94F9-DB3DC2E24C6F}" type="sibTrans" cxnId="{FCC41D98-413B-43D0-81F2-726814732208}">
      <dgm:prSet/>
      <dgm:spPr/>
      <dgm:t>
        <a:bodyPr/>
        <a:lstStyle/>
        <a:p>
          <a:endParaRPr lang="en-US"/>
        </a:p>
      </dgm:t>
    </dgm:pt>
    <dgm:pt modelId="{FCDA0B8F-A753-484B-BD52-37437581086E}">
      <dgm:prSet/>
      <dgm:spPr/>
      <dgm:t>
        <a:bodyPr/>
        <a:lstStyle/>
        <a:p>
          <a:r>
            <a:rPr lang="en-US"/>
            <a:t>Print R2 and mean-squared error scores</a:t>
          </a:r>
        </a:p>
      </dgm:t>
    </dgm:pt>
    <dgm:pt modelId="{958DC060-BC43-46E6-9427-221ACF4D1951}" type="parTrans" cxnId="{9B35B3C4-BE8B-42EF-B20C-4320D806540E}">
      <dgm:prSet/>
      <dgm:spPr/>
      <dgm:t>
        <a:bodyPr/>
        <a:lstStyle/>
        <a:p>
          <a:endParaRPr lang="en-US"/>
        </a:p>
      </dgm:t>
    </dgm:pt>
    <dgm:pt modelId="{8DCE4B18-748F-472C-80E2-F75D6C26EA99}" type="sibTrans" cxnId="{9B35B3C4-BE8B-42EF-B20C-4320D806540E}">
      <dgm:prSet/>
      <dgm:spPr/>
      <dgm:t>
        <a:bodyPr/>
        <a:lstStyle/>
        <a:p>
          <a:endParaRPr lang="en-US"/>
        </a:p>
      </dgm:t>
    </dgm:pt>
    <dgm:pt modelId="{B17CEE93-3522-46FD-B0BC-2A30C51FCFA3}">
      <dgm:prSet/>
      <dgm:spPr/>
      <dgm:t>
        <a:bodyPr/>
        <a:lstStyle/>
        <a:p>
          <a:r>
            <a:rPr lang="en-US"/>
            <a:t>Identify</a:t>
          </a:r>
        </a:p>
      </dgm:t>
    </dgm:pt>
    <dgm:pt modelId="{A48C2219-3B0E-4F81-B507-324C1FD64D83}" type="parTrans" cxnId="{6A930B66-A44C-4D1E-ADF9-A8ED2460AA11}">
      <dgm:prSet/>
      <dgm:spPr/>
      <dgm:t>
        <a:bodyPr/>
        <a:lstStyle/>
        <a:p>
          <a:endParaRPr lang="en-US"/>
        </a:p>
      </dgm:t>
    </dgm:pt>
    <dgm:pt modelId="{8D2AD1AF-6ACB-499E-8A6F-C668E25FCD5B}" type="sibTrans" cxnId="{6A930B66-A44C-4D1E-ADF9-A8ED2460AA11}">
      <dgm:prSet/>
      <dgm:spPr/>
      <dgm:t>
        <a:bodyPr/>
        <a:lstStyle/>
        <a:p>
          <a:endParaRPr lang="en-US"/>
        </a:p>
      </dgm:t>
    </dgm:pt>
    <dgm:pt modelId="{49ABEAF9-65AB-40C5-A41F-71EC0F776023}">
      <dgm:prSet/>
      <dgm:spPr/>
      <dgm:t>
        <a:bodyPr/>
        <a:lstStyle/>
        <a:p>
          <a:r>
            <a:rPr lang="en-US"/>
            <a:t>Identify the optimal Linear Regression model to use</a:t>
          </a:r>
        </a:p>
      </dgm:t>
    </dgm:pt>
    <dgm:pt modelId="{31935FAC-9049-4991-A53F-737A9053282B}" type="parTrans" cxnId="{CE67B2BA-031D-4791-A352-2BED6B2DBC85}">
      <dgm:prSet/>
      <dgm:spPr/>
      <dgm:t>
        <a:bodyPr/>
        <a:lstStyle/>
        <a:p>
          <a:endParaRPr lang="en-US"/>
        </a:p>
      </dgm:t>
    </dgm:pt>
    <dgm:pt modelId="{A0C0C854-5D73-49E5-AD90-BD5A42C224DF}" type="sibTrans" cxnId="{CE67B2BA-031D-4791-A352-2BED6B2DBC85}">
      <dgm:prSet/>
      <dgm:spPr/>
      <dgm:t>
        <a:bodyPr/>
        <a:lstStyle/>
        <a:p>
          <a:endParaRPr lang="en-US"/>
        </a:p>
      </dgm:t>
    </dgm:pt>
    <dgm:pt modelId="{ED24EAE8-E87E-44BE-B82D-8790E97F6B4F}" type="pres">
      <dgm:prSet presAssocID="{B6390FD5-86E6-40EB-8423-A5C0DDA60EC1}" presName="Name0" presStyleCnt="0">
        <dgm:presLayoutVars>
          <dgm:dir/>
          <dgm:animLvl val="lvl"/>
          <dgm:resizeHandles val="exact"/>
        </dgm:presLayoutVars>
      </dgm:prSet>
      <dgm:spPr/>
    </dgm:pt>
    <dgm:pt modelId="{3A4ECFA7-5D96-4559-A6DA-1DAAF40EA66B}" type="pres">
      <dgm:prSet presAssocID="{09945FCA-BE4A-4B1C-9A0E-61ECECD00FCB}" presName="composite" presStyleCnt="0"/>
      <dgm:spPr/>
    </dgm:pt>
    <dgm:pt modelId="{8119711A-42C5-42B6-BD45-BBDA76A06A9D}" type="pres">
      <dgm:prSet presAssocID="{09945FCA-BE4A-4B1C-9A0E-61ECECD00FCB}" presName="parTx" presStyleLbl="alignNode1" presStyleIdx="0" presStyleCnt="8">
        <dgm:presLayoutVars>
          <dgm:chMax val="0"/>
          <dgm:chPref val="0"/>
        </dgm:presLayoutVars>
      </dgm:prSet>
      <dgm:spPr/>
    </dgm:pt>
    <dgm:pt modelId="{54C57D03-6A42-4FC0-B0FA-6895B1E5E463}" type="pres">
      <dgm:prSet presAssocID="{09945FCA-BE4A-4B1C-9A0E-61ECECD00FCB}" presName="desTx" presStyleLbl="alignAccFollowNode1" presStyleIdx="0" presStyleCnt="8">
        <dgm:presLayoutVars/>
      </dgm:prSet>
      <dgm:spPr/>
    </dgm:pt>
    <dgm:pt modelId="{26F5C2E5-DC86-480A-997E-22E8EBEC21CF}" type="pres">
      <dgm:prSet presAssocID="{CB453F94-04AA-4A0D-A867-202103B72BE6}" presName="space" presStyleCnt="0"/>
      <dgm:spPr/>
    </dgm:pt>
    <dgm:pt modelId="{E1D5082E-1822-4613-B418-A89498472888}" type="pres">
      <dgm:prSet presAssocID="{8D540872-1461-4FEE-8FD3-D82D9E524B15}" presName="composite" presStyleCnt="0"/>
      <dgm:spPr/>
    </dgm:pt>
    <dgm:pt modelId="{8A22787A-D9B8-4464-B39B-ED6EC4528F69}" type="pres">
      <dgm:prSet presAssocID="{8D540872-1461-4FEE-8FD3-D82D9E524B15}" presName="parTx" presStyleLbl="alignNode1" presStyleIdx="1" presStyleCnt="8">
        <dgm:presLayoutVars>
          <dgm:chMax val="0"/>
          <dgm:chPref val="0"/>
        </dgm:presLayoutVars>
      </dgm:prSet>
      <dgm:spPr/>
    </dgm:pt>
    <dgm:pt modelId="{AC4D1454-8874-4D9C-9308-0CA5594F65C3}" type="pres">
      <dgm:prSet presAssocID="{8D540872-1461-4FEE-8FD3-D82D9E524B15}" presName="desTx" presStyleLbl="alignAccFollowNode1" presStyleIdx="1" presStyleCnt="8">
        <dgm:presLayoutVars/>
      </dgm:prSet>
      <dgm:spPr/>
    </dgm:pt>
    <dgm:pt modelId="{460B9D63-E4FF-4499-9093-5CE46DDBC1A0}" type="pres">
      <dgm:prSet presAssocID="{B71AC1F6-3406-4988-8A5D-3315DE8CFC46}" presName="space" presStyleCnt="0"/>
      <dgm:spPr/>
    </dgm:pt>
    <dgm:pt modelId="{C3F45241-0056-40EC-BA68-7D4491D3F6D8}" type="pres">
      <dgm:prSet presAssocID="{3B77AB72-3ACC-4F14-990C-0AE9AD2CD696}" presName="composite" presStyleCnt="0"/>
      <dgm:spPr/>
    </dgm:pt>
    <dgm:pt modelId="{B37C0325-DE05-4C71-812C-CBA2EF021FC0}" type="pres">
      <dgm:prSet presAssocID="{3B77AB72-3ACC-4F14-990C-0AE9AD2CD696}" presName="parTx" presStyleLbl="alignNode1" presStyleIdx="2" presStyleCnt="8">
        <dgm:presLayoutVars>
          <dgm:chMax val="0"/>
          <dgm:chPref val="0"/>
        </dgm:presLayoutVars>
      </dgm:prSet>
      <dgm:spPr/>
    </dgm:pt>
    <dgm:pt modelId="{A15A01CD-2006-41AC-94F4-801A0EE1474E}" type="pres">
      <dgm:prSet presAssocID="{3B77AB72-3ACC-4F14-990C-0AE9AD2CD696}" presName="desTx" presStyleLbl="alignAccFollowNode1" presStyleIdx="2" presStyleCnt="8">
        <dgm:presLayoutVars/>
      </dgm:prSet>
      <dgm:spPr/>
    </dgm:pt>
    <dgm:pt modelId="{6BE9D248-B2E8-4469-8B09-23D1CABB6514}" type="pres">
      <dgm:prSet presAssocID="{C4E96256-336F-43D4-97E8-9260B0362CF5}" presName="space" presStyleCnt="0"/>
      <dgm:spPr/>
    </dgm:pt>
    <dgm:pt modelId="{A64CC4A1-BDA3-41CE-B3A5-A00DA20474C8}" type="pres">
      <dgm:prSet presAssocID="{07560B6A-20B2-43D4-9D43-D40689A24478}" presName="composite" presStyleCnt="0"/>
      <dgm:spPr/>
    </dgm:pt>
    <dgm:pt modelId="{71512FE9-4875-4FCD-9F89-6E084E65C618}" type="pres">
      <dgm:prSet presAssocID="{07560B6A-20B2-43D4-9D43-D40689A24478}" presName="parTx" presStyleLbl="alignNode1" presStyleIdx="3" presStyleCnt="8">
        <dgm:presLayoutVars>
          <dgm:chMax val="0"/>
          <dgm:chPref val="0"/>
        </dgm:presLayoutVars>
      </dgm:prSet>
      <dgm:spPr/>
    </dgm:pt>
    <dgm:pt modelId="{48042EEA-D24E-427D-87AD-9D62CEFAB653}" type="pres">
      <dgm:prSet presAssocID="{07560B6A-20B2-43D4-9D43-D40689A24478}" presName="desTx" presStyleLbl="alignAccFollowNode1" presStyleIdx="3" presStyleCnt="8">
        <dgm:presLayoutVars/>
      </dgm:prSet>
      <dgm:spPr/>
    </dgm:pt>
    <dgm:pt modelId="{72994330-58D4-4B1A-87B3-85179D3E3E98}" type="pres">
      <dgm:prSet presAssocID="{D90166F0-F53D-4B9F-9C96-88993C9E6276}" presName="space" presStyleCnt="0"/>
      <dgm:spPr/>
    </dgm:pt>
    <dgm:pt modelId="{4BB3AE9E-E16E-4C06-A578-E6DBE226C801}" type="pres">
      <dgm:prSet presAssocID="{4C1E2723-2E74-4449-AEA2-45AC142E6B90}" presName="composite" presStyleCnt="0"/>
      <dgm:spPr/>
    </dgm:pt>
    <dgm:pt modelId="{10B4A500-3CFB-4BEF-BEB4-F1925714ABD3}" type="pres">
      <dgm:prSet presAssocID="{4C1E2723-2E74-4449-AEA2-45AC142E6B90}" presName="parTx" presStyleLbl="alignNode1" presStyleIdx="4" presStyleCnt="8">
        <dgm:presLayoutVars>
          <dgm:chMax val="0"/>
          <dgm:chPref val="0"/>
        </dgm:presLayoutVars>
      </dgm:prSet>
      <dgm:spPr/>
    </dgm:pt>
    <dgm:pt modelId="{2EBCF835-8106-49CB-9D2D-24E488F6EC98}" type="pres">
      <dgm:prSet presAssocID="{4C1E2723-2E74-4449-AEA2-45AC142E6B90}" presName="desTx" presStyleLbl="alignAccFollowNode1" presStyleIdx="4" presStyleCnt="8">
        <dgm:presLayoutVars/>
      </dgm:prSet>
      <dgm:spPr/>
    </dgm:pt>
    <dgm:pt modelId="{52C6A60A-2529-4358-9F11-9EDCA9BE7655}" type="pres">
      <dgm:prSet presAssocID="{C0E5F6BD-F374-4A7D-9478-FF6C5B07FCDA}" presName="space" presStyleCnt="0"/>
      <dgm:spPr/>
    </dgm:pt>
    <dgm:pt modelId="{199B6FE0-0D3D-443D-A11B-513F5787E75F}" type="pres">
      <dgm:prSet presAssocID="{9FDFA253-E41C-45A9-B1DF-443BACC90EB1}" presName="composite" presStyleCnt="0"/>
      <dgm:spPr/>
    </dgm:pt>
    <dgm:pt modelId="{8127AF35-9E87-4EE3-AEF5-4961B128DA46}" type="pres">
      <dgm:prSet presAssocID="{9FDFA253-E41C-45A9-B1DF-443BACC90EB1}" presName="parTx" presStyleLbl="alignNode1" presStyleIdx="5" presStyleCnt="8">
        <dgm:presLayoutVars>
          <dgm:chMax val="0"/>
          <dgm:chPref val="0"/>
        </dgm:presLayoutVars>
      </dgm:prSet>
      <dgm:spPr/>
    </dgm:pt>
    <dgm:pt modelId="{B1388664-FF62-4B28-8D4D-E3C80514E420}" type="pres">
      <dgm:prSet presAssocID="{9FDFA253-E41C-45A9-B1DF-443BACC90EB1}" presName="desTx" presStyleLbl="alignAccFollowNode1" presStyleIdx="5" presStyleCnt="8">
        <dgm:presLayoutVars/>
      </dgm:prSet>
      <dgm:spPr/>
    </dgm:pt>
    <dgm:pt modelId="{C3349BC2-3123-42C5-8917-74EAF1B432BF}" type="pres">
      <dgm:prSet presAssocID="{8DB057A5-4805-4CEF-B2C8-7DC6F4390DD4}" presName="space" presStyleCnt="0"/>
      <dgm:spPr/>
    </dgm:pt>
    <dgm:pt modelId="{7A37269B-F7D2-4B5F-8A30-739B053A61C1}" type="pres">
      <dgm:prSet presAssocID="{B12E421A-39D3-4CCA-8178-92353DC3C596}" presName="composite" presStyleCnt="0"/>
      <dgm:spPr/>
    </dgm:pt>
    <dgm:pt modelId="{039AF9E1-AA1D-48AB-861C-D78270A4505E}" type="pres">
      <dgm:prSet presAssocID="{B12E421A-39D3-4CCA-8178-92353DC3C596}" presName="parTx" presStyleLbl="alignNode1" presStyleIdx="6" presStyleCnt="8">
        <dgm:presLayoutVars>
          <dgm:chMax val="0"/>
          <dgm:chPref val="0"/>
        </dgm:presLayoutVars>
      </dgm:prSet>
      <dgm:spPr/>
    </dgm:pt>
    <dgm:pt modelId="{D64B7F41-E687-4813-8D41-3F25CC0DF314}" type="pres">
      <dgm:prSet presAssocID="{B12E421A-39D3-4CCA-8178-92353DC3C596}" presName="desTx" presStyleLbl="alignAccFollowNode1" presStyleIdx="6" presStyleCnt="8">
        <dgm:presLayoutVars/>
      </dgm:prSet>
      <dgm:spPr/>
    </dgm:pt>
    <dgm:pt modelId="{D14C734E-33C6-49D0-A0E9-67358221408C}" type="pres">
      <dgm:prSet presAssocID="{C77B530A-F6FA-41F3-94F9-DB3DC2E24C6F}" presName="space" presStyleCnt="0"/>
      <dgm:spPr/>
    </dgm:pt>
    <dgm:pt modelId="{BC17B8D2-9DA8-4F03-9D4A-FA9EF59EADE1}" type="pres">
      <dgm:prSet presAssocID="{B17CEE93-3522-46FD-B0BC-2A30C51FCFA3}" presName="composite" presStyleCnt="0"/>
      <dgm:spPr/>
    </dgm:pt>
    <dgm:pt modelId="{48476B44-6714-4060-9D53-D496BB473690}" type="pres">
      <dgm:prSet presAssocID="{B17CEE93-3522-46FD-B0BC-2A30C51FCFA3}" presName="parTx" presStyleLbl="alignNode1" presStyleIdx="7" presStyleCnt="8">
        <dgm:presLayoutVars>
          <dgm:chMax val="0"/>
          <dgm:chPref val="0"/>
        </dgm:presLayoutVars>
      </dgm:prSet>
      <dgm:spPr/>
    </dgm:pt>
    <dgm:pt modelId="{4D99282F-970B-40D6-A7C5-E73D4FD94FC6}" type="pres">
      <dgm:prSet presAssocID="{B17CEE93-3522-46FD-B0BC-2A30C51FCFA3}" presName="desTx" presStyleLbl="alignAccFollowNode1" presStyleIdx="7" presStyleCnt="8">
        <dgm:presLayoutVars/>
      </dgm:prSet>
      <dgm:spPr/>
    </dgm:pt>
  </dgm:ptLst>
  <dgm:cxnLst>
    <dgm:cxn modelId="{EC7EA401-9BF4-4151-A9E5-D662E5B706DB}" type="presOf" srcId="{8D540872-1461-4FEE-8FD3-D82D9E524B15}" destId="{8A22787A-D9B8-4464-B39B-ED6EC4528F69}" srcOrd="0" destOrd="0" presId="urn:microsoft.com/office/officeart/2016/7/layout/HorizontalActionList"/>
    <dgm:cxn modelId="{62E88502-CDA5-41FB-88CF-D7E38F47D300}" srcId="{B6390FD5-86E6-40EB-8423-A5C0DDA60EC1}" destId="{3B77AB72-3ACC-4F14-990C-0AE9AD2CD696}" srcOrd="2" destOrd="0" parTransId="{625C1B6B-A23C-4522-9DC9-AB4EC4117CC3}" sibTransId="{C4E96256-336F-43D4-97E8-9260B0362CF5}"/>
    <dgm:cxn modelId="{75D77E03-E44B-4127-B3A9-DDC6F8BAB0EE}" type="presOf" srcId="{B17CEE93-3522-46FD-B0BC-2A30C51FCFA3}" destId="{48476B44-6714-4060-9D53-D496BB473690}" srcOrd="0" destOrd="0" presId="urn:microsoft.com/office/officeart/2016/7/layout/HorizontalActionList"/>
    <dgm:cxn modelId="{3B5F3B04-0728-4883-B3F9-434FBB3FC701}" srcId="{3B77AB72-3ACC-4F14-990C-0AE9AD2CD696}" destId="{FF6CF43D-A6B4-4CF3-84E8-E1922B06C72E}" srcOrd="0" destOrd="0" parTransId="{BAA34682-EDEC-4C4D-A2E2-008BA56550F6}" sibTransId="{B2CB46FF-5B0B-4108-88B2-8FB9551289C7}"/>
    <dgm:cxn modelId="{DCF28F05-CF2A-42A9-92E3-EE0A2DF705B9}" type="presOf" srcId="{B12E421A-39D3-4CCA-8178-92353DC3C596}" destId="{039AF9E1-AA1D-48AB-861C-D78270A4505E}" srcOrd="0" destOrd="0" presId="urn:microsoft.com/office/officeart/2016/7/layout/HorizontalActionList"/>
    <dgm:cxn modelId="{688C050F-F81E-4047-82C8-65CB1D732AAA}" type="presOf" srcId="{90FEACDD-0B91-428D-A3FC-8FD5438E5878}" destId="{2EBCF835-8106-49CB-9D2D-24E488F6EC98}" srcOrd="0" destOrd="0" presId="urn:microsoft.com/office/officeart/2016/7/layout/HorizontalActionList"/>
    <dgm:cxn modelId="{3B6CE510-053E-402B-8380-97516FA8BD3E}" type="presOf" srcId="{3B77AB72-3ACC-4F14-990C-0AE9AD2CD696}" destId="{B37C0325-DE05-4C71-812C-CBA2EF021FC0}" srcOrd="0" destOrd="0" presId="urn:microsoft.com/office/officeart/2016/7/layout/HorizontalActionList"/>
    <dgm:cxn modelId="{EADCE513-4911-4152-BD4C-64A880DE0750}" srcId="{B6390FD5-86E6-40EB-8423-A5C0DDA60EC1}" destId="{4C1E2723-2E74-4449-AEA2-45AC142E6B90}" srcOrd="4" destOrd="0" parTransId="{71CD11D4-6650-4CDD-B9ED-B001E799F616}" sibTransId="{C0E5F6BD-F374-4A7D-9478-FF6C5B07FCDA}"/>
    <dgm:cxn modelId="{EFACF71A-8C1E-41D8-B675-5E4A31619757}" type="presOf" srcId="{A9F22441-BCDB-44DF-A56D-38D0CAB08F0A}" destId="{AC4D1454-8874-4D9C-9308-0CA5594F65C3}" srcOrd="0" destOrd="0" presId="urn:microsoft.com/office/officeart/2016/7/layout/HorizontalActionList"/>
    <dgm:cxn modelId="{BCBD6B21-F168-4E92-A944-36E41065D569}" srcId="{B6390FD5-86E6-40EB-8423-A5C0DDA60EC1}" destId="{9FDFA253-E41C-45A9-B1DF-443BACC90EB1}" srcOrd="5" destOrd="0" parTransId="{8B30A90E-DA30-4EE7-8FC1-4A93C9775D0C}" sibTransId="{8DB057A5-4805-4CEF-B2C8-7DC6F4390DD4}"/>
    <dgm:cxn modelId="{E7F9FE24-19BF-4534-88E8-265F3EC9FD37}" type="presOf" srcId="{9697FBBB-87F1-4565-9320-2B5E17DE9CF1}" destId="{48042EEA-D24E-427D-87AD-9D62CEFAB653}" srcOrd="0" destOrd="0" presId="urn:microsoft.com/office/officeart/2016/7/layout/HorizontalActionList"/>
    <dgm:cxn modelId="{5FA9E034-8ED7-494D-8133-74230F6FF5FD}" srcId="{E7904A9A-D146-44A4-AA72-35A4B652B4EF}" destId="{0D335CAC-9E56-4D4B-9072-A868A916B06F}" srcOrd="2" destOrd="0" parTransId="{5E06924B-6D95-45E4-BE92-9B6BF4690492}" sibTransId="{595F5414-7880-4D16-B1D2-7EAC72AF348C}"/>
    <dgm:cxn modelId="{A71BDA39-9ECD-494E-9115-72E16C91BE25}" type="presOf" srcId="{4C1E2723-2E74-4449-AEA2-45AC142E6B90}" destId="{10B4A500-3CFB-4BEF-BEB4-F1925714ABD3}" srcOrd="0" destOrd="0" presId="urn:microsoft.com/office/officeart/2016/7/layout/HorizontalActionList"/>
    <dgm:cxn modelId="{5FCA8D3A-CEB8-483E-9C58-1F2F85E9ADB5}" type="presOf" srcId="{E7904A9A-D146-44A4-AA72-35A4B652B4EF}" destId="{B1388664-FF62-4B28-8D4D-E3C80514E420}" srcOrd="0" destOrd="0" presId="urn:microsoft.com/office/officeart/2016/7/layout/HorizontalActionList"/>
    <dgm:cxn modelId="{B0D3513C-E8D8-4B7A-BA75-3D2C95B7599D}" srcId="{B6390FD5-86E6-40EB-8423-A5C0DDA60EC1}" destId="{07560B6A-20B2-43D4-9D43-D40689A24478}" srcOrd="3" destOrd="0" parTransId="{F057F2E9-D589-41A8-B14A-236FC7C77E69}" sibTransId="{D90166F0-F53D-4B9F-9C96-88993C9E6276}"/>
    <dgm:cxn modelId="{CFEEE25D-D8A8-4C0B-9C92-6A7E2AE25144}" type="presOf" srcId="{07560B6A-20B2-43D4-9D43-D40689A24478}" destId="{71512FE9-4875-4FCD-9F89-6E084E65C618}" srcOrd="0" destOrd="0" presId="urn:microsoft.com/office/officeart/2016/7/layout/HorizontalActionList"/>
    <dgm:cxn modelId="{C7353160-BC31-4CF3-9AED-C2C343D4D108}" type="presOf" srcId="{49ABEAF9-65AB-40C5-A41F-71EC0F776023}" destId="{4D99282F-970B-40D6-A7C5-E73D4FD94FC6}" srcOrd="0" destOrd="0" presId="urn:microsoft.com/office/officeart/2016/7/layout/HorizontalActionList"/>
    <dgm:cxn modelId="{D7AABF62-E449-45F6-B8BC-C39423E34C17}" srcId="{B6390FD5-86E6-40EB-8423-A5C0DDA60EC1}" destId="{8D540872-1461-4FEE-8FD3-D82D9E524B15}" srcOrd="1" destOrd="0" parTransId="{00189F40-E714-4702-99A4-49A843189DAD}" sibTransId="{B71AC1F6-3406-4988-8A5D-3315DE8CFC46}"/>
    <dgm:cxn modelId="{6F131E45-BB7D-422F-8F66-8BECD5052D6E}" type="presOf" srcId="{FCDA0B8F-A753-484B-BD52-37437581086E}" destId="{D64B7F41-E687-4813-8D41-3F25CC0DF314}" srcOrd="0" destOrd="0" presId="urn:microsoft.com/office/officeart/2016/7/layout/HorizontalActionList"/>
    <dgm:cxn modelId="{6A930B66-A44C-4D1E-ADF9-A8ED2460AA11}" srcId="{B6390FD5-86E6-40EB-8423-A5C0DDA60EC1}" destId="{B17CEE93-3522-46FD-B0BC-2A30C51FCFA3}" srcOrd="7" destOrd="0" parTransId="{A48C2219-3B0E-4F81-B507-324C1FD64D83}" sibTransId="{8D2AD1AF-6ACB-499E-8A6F-C668E25FCD5B}"/>
    <dgm:cxn modelId="{657BEC66-345F-40C2-BBD7-626A3C80A231}" srcId="{E7904A9A-D146-44A4-AA72-35A4B652B4EF}" destId="{F068AF63-ED3F-4933-9627-D76F7D3B90D8}" srcOrd="1" destOrd="0" parTransId="{AEDEB691-3D22-4400-BE05-529CCAABE303}" sibTransId="{9C7919AF-6DB8-48A0-9411-3EEC42B4DC54}"/>
    <dgm:cxn modelId="{FAB89E50-A9CA-4DD8-81D4-F64D506D2C13}" type="presOf" srcId="{F8957423-2B79-4935-84B2-F040FC00ECE1}" destId="{B1388664-FF62-4B28-8D4D-E3C80514E420}" srcOrd="0" destOrd="4" presId="urn:microsoft.com/office/officeart/2016/7/layout/HorizontalActionList"/>
    <dgm:cxn modelId="{438B7D55-F17B-4A62-9251-162F8BDF7357}" type="presOf" srcId="{FF6CF43D-A6B4-4CF3-84E8-E1922B06C72E}" destId="{A15A01CD-2006-41AC-94F4-801A0EE1474E}" srcOrd="0" destOrd="0" presId="urn:microsoft.com/office/officeart/2016/7/layout/HorizontalActionList"/>
    <dgm:cxn modelId="{C6569858-B418-4A59-B1E5-5D7F6E27577C}" srcId="{B6390FD5-86E6-40EB-8423-A5C0DDA60EC1}" destId="{09945FCA-BE4A-4B1C-9A0E-61ECECD00FCB}" srcOrd="0" destOrd="0" parTransId="{6B733B9E-B0A5-432C-B2CE-B7B5FB30E684}" sibTransId="{CB453F94-04AA-4A0D-A867-202103B72BE6}"/>
    <dgm:cxn modelId="{9A71967E-4F95-43A3-96F9-0ED7CDE49214}" srcId="{8D540872-1461-4FEE-8FD3-D82D9E524B15}" destId="{A9F22441-BCDB-44DF-A56D-38D0CAB08F0A}" srcOrd="0" destOrd="0" parTransId="{FCA4336F-EB31-4D7F-80EA-1DC95B016550}" sibTransId="{10EB21BA-7CB0-4EAA-A78B-D6BF8C0E53FA}"/>
    <dgm:cxn modelId="{59562885-FEF0-438B-8535-0ADC0B00F645}" type="presOf" srcId="{09945FCA-BE4A-4B1C-9A0E-61ECECD00FCB}" destId="{8119711A-42C5-42B6-BD45-BBDA76A06A9D}" srcOrd="0" destOrd="0" presId="urn:microsoft.com/office/officeart/2016/7/layout/HorizontalActionList"/>
    <dgm:cxn modelId="{128B2C88-DBE9-4A96-8676-D082921620B8}" type="presOf" srcId="{B6390FD5-86E6-40EB-8423-A5C0DDA60EC1}" destId="{ED24EAE8-E87E-44BE-B82D-8790E97F6B4F}" srcOrd="0" destOrd="0" presId="urn:microsoft.com/office/officeart/2016/7/layout/HorizontalActionList"/>
    <dgm:cxn modelId="{FCC41D98-413B-43D0-81F2-726814732208}" srcId="{B6390FD5-86E6-40EB-8423-A5C0DDA60EC1}" destId="{B12E421A-39D3-4CCA-8178-92353DC3C596}" srcOrd="6" destOrd="0" parTransId="{6BBD9F91-7705-445E-9220-D70A18DB756C}" sibTransId="{C77B530A-F6FA-41F3-94F9-DB3DC2E24C6F}"/>
    <dgm:cxn modelId="{B20653A2-FEAF-4AD3-938E-A91D4AE9D40C}" srcId="{E7904A9A-D146-44A4-AA72-35A4B652B4EF}" destId="{91005492-EE4B-44B0-9223-805D4261E4E9}" srcOrd="0" destOrd="0" parTransId="{FA6740D1-3FF3-4AAA-856E-AC348CEA9806}" sibTransId="{B2EF64CC-C490-41C1-9669-F64F8B83E83B}"/>
    <dgm:cxn modelId="{98989AAC-1CC0-4F42-BC1D-A2FB261F8AE7}" type="presOf" srcId="{91005492-EE4B-44B0-9223-805D4261E4E9}" destId="{B1388664-FF62-4B28-8D4D-E3C80514E420}" srcOrd="0" destOrd="1" presId="urn:microsoft.com/office/officeart/2016/7/layout/HorizontalActionList"/>
    <dgm:cxn modelId="{E00C97B0-5BA0-48A7-BF6F-BA6345C84FE0}" srcId="{07560B6A-20B2-43D4-9D43-D40689A24478}" destId="{9697FBBB-87F1-4565-9320-2B5E17DE9CF1}" srcOrd="0" destOrd="0" parTransId="{FD563B21-1D46-4A00-A4CE-DDAFFC1AF6F9}" sibTransId="{A79005EB-5F7D-4F3A-8034-54B85B26A992}"/>
    <dgm:cxn modelId="{5E9BE3B2-B32A-4B02-BDF0-8AB839C61102}" srcId="{9FDFA253-E41C-45A9-B1DF-443BACC90EB1}" destId="{E7904A9A-D146-44A4-AA72-35A4B652B4EF}" srcOrd="0" destOrd="0" parTransId="{916D141B-F93E-42FE-8372-8604A88C6250}" sibTransId="{AEDDE500-BB5D-4408-97B1-F87319E03416}"/>
    <dgm:cxn modelId="{CE67B2BA-031D-4791-A352-2BED6B2DBC85}" srcId="{B17CEE93-3522-46FD-B0BC-2A30C51FCFA3}" destId="{49ABEAF9-65AB-40C5-A41F-71EC0F776023}" srcOrd="0" destOrd="0" parTransId="{31935FAC-9049-4991-A53F-737A9053282B}" sibTransId="{A0C0C854-5D73-49E5-AD90-BD5A42C224DF}"/>
    <dgm:cxn modelId="{9B35B3C4-BE8B-42EF-B20C-4320D806540E}" srcId="{B12E421A-39D3-4CCA-8178-92353DC3C596}" destId="{FCDA0B8F-A753-484B-BD52-37437581086E}" srcOrd="0" destOrd="0" parTransId="{958DC060-BC43-46E6-9427-221ACF4D1951}" sibTransId="{8DCE4B18-748F-472C-80E2-F75D6C26EA99}"/>
    <dgm:cxn modelId="{A6E3F5CA-DF36-43A0-B0AA-C6F760746D41}" srcId="{E7904A9A-D146-44A4-AA72-35A4B652B4EF}" destId="{F8957423-2B79-4935-84B2-F040FC00ECE1}" srcOrd="3" destOrd="0" parTransId="{109C6B55-E952-4A28-80A0-FA244B46DA5E}" sibTransId="{8F007F74-F4A0-4963-A13C-A526272F3294}"/>
    <dgm:cxn modelId="{465D59D0-8C55-4DCA-BC1F-CB9D5511095E}" type="presOf" srcId="{9FDFA253-E41C-45A9-B1DF-443BACC90EB1}" destId="{8127AF35-9E87-4EE3-AEF5-4961B128DA46}" srcOrd="0" destOrd="0" presId="urn:microsoft.com/office/officeart/2016/7/layout/HorizontalActionList"/>
    <dgm:cxn modelId="{EA52F2D7-969E-4132-BE00-7DF13BCD84BB}" type="presOf" srcId="{F068AF63-ED3F-4933-9627-D76F7D3B90D8}" destId="{B1388664-FF62-4B28-8D4D-E3C80514E420}" srcOrd="0" destOrd="2" presId="urn:microsoft.com/office/officeart/2016/7/layout/HorizontalActionList"/>
    <dgm:cxn modelId="{9F58F8DD-571B-44BA-A64E-81A12E3E4230}" type="presOf" srcId="{4F3E12E8-E4D2-49E5-A2B3-786491BDB7F7}" destId="{54C57D03-6A42-4FC0-B0FA-6895B1E5E463}" srcOrd="0" destOrd="0" presId="urn:microsoft.com/office/officeart/2016/7/layout/HorizontalActionList"/>
    <dgm:cxn modelId="{7B86B0E0-BA3A-4C0A-A00F-37F355C82967}" srcId="{09945FCA-BE4A-4B1C-9A0E-61ECECD00FCB}" destId="{4F3E12E8-E4D2-49E5-A2B3-786491BDB7F7}" srcOrd="0" destOrd="0" parTransId="{0D07FF3D-A353-4C2B-B03B-E58ABD595F8B}" sibTransId="{668F3B55-AD2E-4B91-809C-D711FE832A91}"/>
    <dgm:cxn modelId="{C0DAACE1-50C6-4947-ABD6-329DD8F66004}" type="presOf" srcId="{0D335CAC-9E56-4D4B-9072-A868A916B06F}" destId="{B1388664-FF62-4B28-8D4D-E3C80514E420}" srcOrd="0" destOrd="3" presId="urn:microsoft.com/office/officeart/2016/7/layout/HorizontalActionList"/>
    <dgm:cxn modelId="{9D13F1F2-E0CE-4DD9-A765-5F779D5A053B}" srcId="{4C1E2723-2E74-4449-AEA2-45AC142E6B90}" destId="{90FEACDD-0B91-428D-A3FC-8FD5438E5878}" srcOrd="0" destOrd="0" parTransId="{3DC78388-A586-4B9D-A00C-CBF6BAFE4592}" sibTransId="{E1DF7D2F-8038-41E7-958E-B682B437A70C}"/>
    <dgm:cxn modelId="{FDE6A67F-A5F1-43AD-BAA2-BB1BE0FD5E51}" type="presParOf" srcId="{ED24EAE8-E87E-44BE-B82D-8790E97F6B4F}" destId="{3A4ECFA7-5D96-4559-A6DA-1DAAF40EA66B}" srcOrd="0" destOrd="0" presId="urn:microsoft.com/office/officeart/2016/7/layout/HorizontalActionList"/>
    <dgm:cxn modelId="{7F40887C-2A85-4D7E-9DE7-2C361A08998A}" type="presParOf" srcId="{3A4ECFA7-5D96-4559-A6DA-1DAAF40EA66B}" destId="{8119711A-42C5-42B6-BD45-BBDA76A06A9D}" srcOrd="0" destOrd="0" presId="urn:microsoft.com/office/officeart/2016/7/layout/HorizontalActionList"/>
    <dgm:cxn modelId="{FF6F8DE1-0448-4D84-B5D1-806B66EC85F5}" type="presParOf" srcId="{3A4ECFA7-5D96-4559-A6DA-1DAAF40EA66B}" destId="{54C57D03-6A42-4FC0-B0FA-6895B1E5E463}" srcOrd="1" destOrd="0" presId="urn:microsoft.com/office/officeart/2016/7/layout/HorizontalActionList"/>
    <dgm:cxn modelId="{845977DE-C890-4532-BE43-9E7973CB92A7}" type="presParOf" srcId="{ED24EAE8-E87E-44BE-B82D-8790E97F6B4F}" destId="{26F5C2E5-DC86-480A-997E-22E8EBEC21CF}" srcOrd="1" destOrd="0" presId="urn:microsoft.com/office/officeart/2016/7/layout/HorizontalActionList"/>
    <dgm:cxn modelId="{E0BD1740-2DDF-4102-AA34-0D64ABD9285F}" type="presParOf" srcId="{ED24EAE8-E87E-44BE-B82D-8790E97F6B4F}" destId="{E1D5082E-1822-4613-B418-A89498472888}" srcOrd="2" destOrd="0" presId="urn:microsoft.com/office/officeart/2016/7/layout/HorizontalActionList"/>
    <dgm:cxn modelId="{3384E058-2F75-467B-9039-DC6AA5F93911}" type="presParOf" srcId="{E1D5082E-1822-4613-B418-A89498472888}" destId="{8A22787A-D9B8-4464-B39B-ED6EC4528F69}" srcOrd="0" destOrd="0" presId="urn:microsoft.com/office/officeart/2016/7/layout/HorizontalActionList"/>
    <dgm:cxn modelId="{7C0E9FFD-CD76-4EB3-A8EE-0B111636C555}" type="presParOf" srcId="{E1D5082E-1822-4613-B418-A89498472888}" destId="{AC4D1454-8874-4D9C-9308-0CA5594F65C3}" srcOrd="1" destOrd="0" presId="urn:microsoft.com/office/officeart/2016/7/layout/HorizontalActionList"/>
    <dgm:cxn modelId="{3F5147FE-51BD-48F4-8EE9-8FEB1CF09763}" type="presParOf" srcId="{ED24EAE8-E87E-44BE-B82D-8790E97F6B4F}" destId="{460B9D63-E4FF-4499-9093-5CE46DDBC1A0}" srcOrd="3" destOrd="0" presId="urn:microsoft.com/office/officeart/2016/7/layout/HorizontalActionList"/>
    <dgm:cxn modelId="{0DF69C4B-BC87-460A-BD4C-36DCFDBBF1FE}" type="presParOf" srcId="{ED24EAE8-E87E-44BE-B82D-8790E97F6B4F}" destId="{C3F45241-0056-40EC-BA68-7D4491D3F6D8}" srcOrd="4" destOrd="0" presId="urn:microsoft.com/office/officeart/2016/7/layout/HorizontalActionList"/>
    <dgm:cxn modelId="{D80DDFA7-2060-4D8B-ABD6-35F895D4958D}" type="presParOf" srcId="{C3F45241-0056-40EC-BA68-7D4491D3F6D8}" destId="{B37C0325-DE05-4C71-812C-CBA2EF021FC0}" srcOrd="0" destOrd="0" presId="urn:microsoft.com/office/officeart/2016/7/layout/HorizontalActionList"/>
    <dgm:cxn modelId="{18496E9A-32B5-48AF-BB9A-C0DBFA3B7F3D}" type="presParOf" srcId="{C3F45241-0056-40EC-BA68-7D4491D3F6D8}" destId="{A15A01CD-2006-41AC-94F4-801A0EE1474E}" srcOrd="1" destOrd="0" presId="urn:microsoft.com/office/officeart/2016/7/layout/HorizontalActionList"/>
    <dgm:cxn modelId="{267C5994-ECD9-4342-961D-308B167E8B2D}" type="presParOf" srcId="{ED24EAE8-E87E-44BE-B82D-8790E97F6B4F}" destId="{6BE9D248-B2E8-4469-8B09-23D1CABB6514}" srcOrd="5" destOrd="0" presId="urn:microsoft.com/office/officeart/2016/7/layout/HorizontalActionList"/>
    <dgm:cxn modelId="{5FE15385-1EF0-4731-B1C7-20635920529E}" type="presParOf" srcId="{ED24EAE8-E87E-44BE-B82D-8790E97F6B4F}" destId="{A64CC4A1-BDA3-41CE-B3A5-A00DA20474C8}" srcOrd="6" destOrd="0" presId="urn:microsoft.com/office/officeart/2016/7/layout/HorizontalActionList"/>
    <dgm:cxn modelId="{680B040C-914E-49BE-A0F4-656507A36F1C}" type="presParOf" srcId="{A64CC4A1-BDA3-41CE-B3A5-A00DA20474C8}" destId="{71512FE9-4875-4FCD-9F89-6E084E65C618}" srcOrd="0" destOrd="0" presId="urn:microsoft.com/office/officeart/2016/7/layout/HorizontalActionList"/>
    <dgm:cxn modelId="{3A3D3ACB-EAC6-41AE-90C4-C340E860ADA6}" type="presParOf" srcId="{A64CC4A1-BDA3-41CE-B3A5-A00DA20474C8}" destId="{48042EEA-D24E-427D-87AD-9D62CEFAB653}" srcOrd="1" destOrd="0" presId="urn:microsoft.com/office/officeart/2016/7/layout/HorizontalActionList"/>
    <dgm:cxn modelId="{98B3C05C-9C43-403A-B1E4-C7625F869E27}" type="presParOf" srcId="{ED24EAE8-E87E-44BE-B82D-8790E97F6B4F}" destId="{72994330-58D4-4B1A-87B3-85179D3E3E98}" srcOrd="7" destOrd="0" presId="urn:microsoft.com/office/officeart/2016/7/layout/HorizontalActionList"/>
    <dgm:cxn modelId="{CCA30AA4-7B89-40CA-A2D4-5D583B2124FD}" type="presParOf" srcId="{ED24EAE8-E87E-44BE-B82D-8790E97F6B4F}" destId="{4BB3AE9E-E16E-4C06-A578-E6DBE226C801}" srcOrd="8" destOrd="0" presId="urn:microsoft.com/office/officeart/2016/7/layout/HorizontalActionList"/>
    <dgm:cxn modelId="{5BF43D8E-A405-42C2-8355-A715906C6AA4}" type="presParOf" srcId="{4BB3AE9E-E16E-4C06-A578-E6DBE226C801}" destId="{10B4A500-3CFB-4BEF-BEB4-F1925714ABD3}" srcOrd="0" destOrd="0" presId="urn:microsoft.com/office/officeart/2016/7/layout/HorizontalActionList"/>
    <dgm:cxn modelId="{1AB5CE4E-B4AB-4D96-9260-8FFC92F585D7}" type="presParOf" srcId="{4BB3AE9E-E16E-4C06-A578-E6DBE226C801}" destId="{2EBCF835-8106-49CB-9D2D-24E488F6EC98}" srcOrd="1" destOrd="0" presId="urn:microsoft.com/office/officeart/2016/7/layout/HorizontalActionList"/>
    <dgm:cxn modelId="{A9C497F7-7D0C-4A35-9990-814EA99750BA}" type="presParOf" srcId="{ED24EAE8-E87E-44BE-B82D-8790E97F6B4F}" destId="{52C6A60A-2529-4358-9F11-9EDCA9BE7655}" srcOrd="9" destOrd="0" presId="urn:microsoft.com/office/officeart/2016/7/layout/HorizontalActionList"/>
    <dgm:cxn modelId="{F6E902D4-115D-4780-B47E-0BEA6B685831}" type="presParOf" srcId="{ED24EAE8-E87E-44BE-B82D-8790E97F6B4F}" destId="{199B6FE0-0D3D-443D-A11B-513F5787E75F}" srcOrd="10" destOrd="0" presId="urn:microsoft.com/office/officeart/2016/7/layout/HorizontalActionList"/>
    <dgm:cxn modelId="{AAFE6293-C76F-4E87-B00B-7BD0E5765B94}" type="presParOf" srcId="{199B6FE0-0D3D-443D-A11B-513F5787E75F}" destId="{8127AF35-9E87-4EE3-AEF5-4961B128DA46}" srcOrd="0" destOrd="0" presId="urn:microsoft.com/office/officeart/2016/7/layout/HorizontalActionList"/>
    <dgm:cxn modelId="{065C5055-2271-498D-A1B9-64FC7FEC736E}" type="presParOf" srcId="{199B6FE0-0D3D-443D-A11B-513F5787E75F}" destId="{B1388664-FF62-4B28-8D4D-E3C80514E420}" srcOrd="1" destOrd="0" presId="urn:microsoft.com/office/officeart/2016/7/layout/HorizontalActionList"/>
    <dgm:cxn modelId="{38BB3F50-4276-4433-98DA-A97F038693CA}" type="presParOf" srcId="{ED24EAE8-E87E-44BE-B82D-8790E97F6B4F}" destId="{C3349BC2-3123-42C5-8917-74EAF1B432BF}" srcOrd="11" destOrd="0" presId="urn:microsoft.com/office/officeart/2016/7/layout/HorizontalActionList"/>
    <dgm:cxn modelId="{36970238-E2A2-4438-8894-BEF180986C2F}" type="presParOf" srcId="{ED24EAE8-E87E-44BE-B82D-8790E97F6B4F}" destId="{7A37269B-F7D2-4B5F-8A30-739B053A61C1}" srcOrd="12" destOrd="0" presId="urn:microsoft.com/office/officeart/2016/7/layout/HorizontalActionList"/>
    <dgm:cxn modelId="{4A89CF6C-80C9-4B30-A067-52BD1090A648}" type="presParOf" srcId="{7A37269B-F7D2-4B5F-8A30-739B053A61C1}" destId="{039AF9E1-AA1D-48AB-861C-D78270A4505E}" srcOrd="0" destOrd="0" presId="urn:microsoft.com/office/officeart/2016/7/layout/HorizontalActionList"/>
    <dgm:cxn modelId="{00DD0C71-F8DF-4B27-8E45-A32583776EDA}" type="presParOf" srcId="{7A37269B-F7D2-4B5F-8A30-739B053A61C1}" destId="{D64B7F41-E687-4813-8D41-3F25CC0DF314}" srcOrd="1" destOrd="0" presId="urn:microsoft.com/office/officeart/2016/7/layout/HorizontalActionList"/>
    <dgm:cxn modelId="{D5B685C4-9E3F-42CE-8A83-8919B3C37445}" type="presParOf" srcId="{ED24EAE8-E87E-44BE-B82D-8790E97F6B4F}" destId="{D14C734E-33C6-49D0-A0E9-67358221408C}" srcOrd="13" destOrd="0" presId="urn:microsoft.com/office/officeart/2016/7/layout/HorizontalActionList"/>
    <dgm:cxn modelId="{185F2E1C-E237-46C2-8B24-143A8FD09E1C}" type="presParOf" srcId="{ED24EAE8-E87E-44BE-B82D-8790E97F6B4F}" destId="{BC17B8D2-9DA8-4F03-9D4A-FA9EF59EADE1}" srcOrd="14" destOrd="0" presId="urn:microsoft.com/office/officeart/2016/7/layout/HorizontalActionList"/>
    <dgm:cxn modelId="{C50F4F36-14F7-4F57-8A47-83D257FB1D80}" type="presParOf" srcId="{BC17B8D2-9DA8-4F03-9D4A-FA9EF59EADE1}" destId="{48476B44-6714-4060-9D53-D496BB473690}" srcOrd="0" destOrd="0" presId="urn:microsoft.com/office/officeart/2016/7/layout/HorizontalActionList"/>
    <dgm:cxn modelId="{5BD161C3-7E9F-4EBE-9423-0BEBE8115F05}" type="presParOf" srcId="{BC17B8D2-9DA8-4F03-9D4A-FA9EF59EADE1}" destId="{4D99282F-970B-40D6-A7C5-E73D4FD94FC6}"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40863-2C4E-4931-A852-44EB64F8618F}">
      <dsp:nvSpPr>
        <dsp:cNvPr id="0" name=""/>
        <dsp:cNvSpPr/>
      </dsp:nvSpPr>
      <dsp:spPr>
        <a:xfrm>
          <a:off x="553046" y="52950"/>
          <a:ext cx="834451" cy="83445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01DCF-32FA-4B17-A892-7226A5E5DDDD}">
      <dsp:nvSpPr>
        <dsp:cNvPr id="0" name=""/>
        <dsp:cNvSpPr/>
      </dsp:nvSpPr>
      <dsp:spPr>
        <a:xfrm>
          <a:off x="728280" y="228185"/>
          <a:ext cx="483982" cy="483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16AE0D-3D9E-45D3-A70E-902BC7240B9F}">
      <dsp:nvSpPr>
        <dsp:cNvPr id="0" name=""/>
        <dsp:cNvSpPr/>
      </dsp:nvSpPr>
      <dsp:spPr>
        <a:xfrm>
          <a:off x="1566308" y="52950"/>
          <a:ext cx="1966921" cy="834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b="1" kern="1200" dirty="0"/>
            <a:t>Predictive precipitation modelling of weather patterns using NOAA station data (JFK)</a:t>
          </a:r>
          <a:endParaRPr lang="en-US" sz="1300" kern="1200" dirty="0"/>
        </a:p>
      </dsp:txBody>
      <dsp:txXfrm>
        <a:off x="1566308" y="52950"/>
        <a:ext cx="1966921" cy="834451"/>
      </dsp:txXfrm>
    </dsp:sp>
    <dsp:sp modelId="{75BF03A0-0C81-49A8-B4BE-3E929BDDCCC8}">
      <dsp:nvSpPr>
        <dsp:cNvPr id="0" name=""/>
        <dsp:cNvSpPr/>
      </dsp:nvSpPr>
      <dsp:spPr>
        <a:xfrm>
          <a:off x="3875952" y="52950"/>
          <a:ext cx="834451" cy="834451"/>
        </a:xfrm>
        <a:prstGeom prst="ellipse">
          <a:avLst/>
        </a:prstGeom>
        <a:solidFill>
          <a:schemeClr val="accent5">
            <a:hueOff val="609606"/>
            <a:satOff val="-4861"/>
            <a:lumOff val="-3676"/>
            <a:alphaOff val="0"/>
          </a:schemeClr>
        </a:solidFill>
        <a:ln>
          <a:noFill/>
        </a:ln>
        <a:effectLst/>
      </dsp:spPr>
      <dsp:style>
        <a:lnRef idx="0">
          <a:scrgbClr r="0" g="0" b="0"/>
        </a:lnRef>
        <a:fillRef idx="1">
          <a:scrgbClr r="0" g="0" b="0"/>
        </a:fillRef>
        <a:effectRef idx="0">
          <a:scrgbClr r="0" g="0" b="0"/>
        </a:effectRef>
        <a:fontRef idx="minor"/>
      </dsp:style>
    </dsp:sp>
    <dsp:sp modelId="{EB208B37-200C-4F98-B5F6-5EAF8EBCB8B9}">
      <dsp:nvSpPr>
        <dsp:cNvPr id="0" name=""/>
        <dsp:cNvSpPr/>
      </dsp:nvSpPr>
      <dsp:spPr>
        <a:xfrm>
          <a:off x="4051186" y="228185"/>
          <a:ext cx="483982" cy="483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047195-02E9-4F78-83F0-D72805F66DEA}">
      <dsp:nvSpPr>
        <dsp:cNvPr id="0" name=""/>
        <dsp:cNvSpPr/>
      </dsp:nvSpPr>
      <dsp:spPr>
        <a:xfrm>
          <a:off x="4889214" y="52950"/>
          <a:ext cx="1966921" cy="834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b="1" kern="1200"/>
            <a:t>Select monthly data from 2010-2022</a:t>
          </a:r>
          <a:endParaRPr lang="en-US" sz="1300" kern="1200"/>
        </a:p>
      </dsp:txBody>
      <dsp:txXfrm>
        <a:off x="4889214" y="52950"/>
        <a:ext cx="1966921" cy="834451"/>
      </dsp:txXfrm>
    </dsp:sp>
    <dsp:sp modelId="{EBF0E11C-C05F-4E83-91BD-9DA9D6058B76}">
      <dsp:nvSpPr>
        <dsp:cNvPr id="0" name=""/>
        <dsp:cNvSpPr/>
      </dsp:nvSpPr>
      <dsp:spPr>
        <a:xfrm>
          <a:off x="553046" y="1559483"/>
          <a:ext cx="834451" cy="834451"/>
        </a:xfrm>
        <a:prstGeom prst="ellipse">
          <a:avLst/>
        </a:prstGeom>
        <a:solidFill>
          <a:schemeClr val="accent5">
            <a:hueOff val="1219212"/>
            <a:satOff val="-9721"/>
            <a:lumOff val="-7353"/>
            <a:alphaOff val="0"/>
          </a:schemeClr>
        </a:solidFill>
        <a:ln>
          <a:noFill/>
        </a:ln>
        <a:effectLst/>
      </dsp:spPr>
      <dsp:style>
        <a:lnRef idx="0">
          <a:scrgbClr r="0" g="0" b="0"/>
        </a:lnRef>
        <a:fillRef idx="1">
          <a:scrgbClr r="0" g="0" b="0"/>
        </a:fillRef>
        <a:effectRef idx="0">
          <a:scrgbClr r="0" g="0" b="0"/>
        </a:effectRef>
        <a:fontRef idx="minor"/>
      </dsp:style>
    </dsp:sp>
    <dsp:sp modelId="{F36AE4FE-53E4-419F-96A9-DBB0AE191901}">
      <dsp:nvSpPr>
        <dsp:cNvPr id="0" name=""/>
        <dsp:cNvSpPr/>
      </dsp:nvSpPr>
      <dsp:spPr>
        <a:xfrm>
          <a:off x="728280" y="1734717"/>
          <a:ext cx="483982" cy="483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62E7CB-CC0B-4CAB-94F1-F25D80DCDEDC}">
      <dsp:nvSpPr>
        <dsp:cNvPr id="0" name=""/>
        <dsp:cNvSpPr/>
      </dsp:nvSpPr>
      <dsp:spPr>
        <a:xfrm>
          <a:off x="1566308" y="1559483"/>
          <a:ext cx="1966921" cy="834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b="1" kern="1200"/>
            <a:t>Variables select wind, precipitation, temperature, pressure, fog, thunderstorms </a:t>
          </a:r>
          <a:endParaRPr lang="en-US" sz="1300" kern="1200"/>
        </a:p>
      </dsp:txBody>
      <dsp:txXfrm>
        <a:off x="1566308" y="1559483"/>
        <a:ext cx="1966921" cy="834451"/>
      </dsp:txXfrm>
    </dsp:sp>
    <dsp:sp modelId="{57B93341-E078-41FD-9081-E434ED5FD34C}">
      <dsp:nvSpPr>
        <dsp:cNvPr id="0" name=""/>
        <dsp:cNvSpPr/>
      </dsp:nvSpPr>
      <dsp:spPr>
        <a:xfrm>
          <a:off x="3875952" y="1559483"/>
          <a:ext cx="834451" cy="834451"/>
        </a:xfrm>
        <a:prstGeom prst="ellipse">
          <a:avLst/>
        </a:prstGeom>
        <a:solidFill>
          <a:schemeClr val="accent5">
            <a:hueOff val="1828819"/>
            <a:satOff val="-14582"/>
            <a:lumOff val="-11029"/>
            <a:alphaOff val="0"/>
          </a:schemeClr>
        </a:solidFill>
        <a:ln>
          <a:noFill/>
        </a:ln>
        <a:effectLst/>
      </dsp:spPr>
      <dsp:style>
        <a:lnRef idx="0">
          <a:scrgbClr r="0" g="0" b="0"/>
        </a:lnRef>
        <a:fillRef idx="1">
          <a:scrgbClr r="0" g="0" b="0"/>
        </a:fillRef>
        <a:effectRef idx="0">
          <a:scrgbClr r="0" g="0" b="0"/>
        </a:effectRef>
        <a:fontRef idx="minor"/>
      </dsp:style>
    </dsp:sp>
    <dsp:sp modelId="{E66D8DDB-7163-4A91-A2A3-892C592C05D9}">
      <dsp:nvSpPr>
        <dsp:cNvPr id="0" name=""/>
        <dsp:cNvSpPr/>
      </dsp:nvSpPr>
      <dsp:spPr>
        <a:xfrm>
          <a:off x="4051186" y="1734717"/>
          <a:ext cx="483982" cy="483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57E3D3-07B1-42E5-99B0-AC0EEE112B92}">
      <dsp:nvSpPr>
        <dsp:cNvPr id="0" name=""/>
        <dsp:cNvSpPr/>
      </dsp:nvSpPr>
      <dsp:spPr>
        <a:xfrm>
          <a:off x="4889214" y="1559483"/>
          <a:ext cx="1966921" cy="834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b="1" kern="1200" dirty="0"/>
            <a:t>Supervise Machine learning Model:  Regression, linear model, means square</a:t>
          </a:r>
          <a:endParaRPr lang="en-US" sz="1300" kern="1200" dirty="0"/>
        </a:p>
      </dsp:txBody>
      <dsp:txXfrm>
        <a:off x="4889214" y="1559483"/>
        <a:ext cx="1966921" cy="834451"/>
      </dsp:txXfrm>
    </dsp:sp>
    <dsp:sp modelId="{A5C20136-6A45-41E4-98D4-0FC1BF37E087}">
      <dsp:nvSpPr>
        <dsp:cNvPr id="0" name=""/>
        <dsp:cNvSpPr/>
      </dsp:nvSpPr>
      <dsp:spPr>
        <a:xfrm>
          <a:off x="553046" y="3066015"/>
          <a:ext cx="834451" cy="834451"/>
        </a:xfrm>
        <a:prstGeom prst="ellipse">
          <a:avLst/>
        </a:prstGeom>
        <a:solidFill>
          <a:schemeClr val="accent5">
            <a:hueOff val="2438425"/>
            <a:satOff val="-19443"/>
            <a:lumOff val="-14705"/>
            <a:alphaOff val="0"/>
          </a:schemeClr>
        </a:solidFill>
        <a:ln>
          <a:noFill/>
        </a:ln>
        <a:effectLst/>
      </dsp:spPr>
      <dsp:style>
        <a:lnRef idx="0">
          <a:scrgbClr r="0" g="0" b="0"/>
        </a:lnRef>
        <a:fillRef idx="1">
          <a:scrgbClr r="0" g="0" b="0"/>
        </a:fillRef>
        <a:effectRef idx="0">
          <a:scrgbClr r="0" g="0" b="0"/>
        </a:effectRef>
        <a:fontRef idx="minor"/>
      </dsp:style>
    </dsp:sp>
    <dsp:sp modelId="{9628A7E9-B635-4191-BB63-6B45A08519D4}">
      <dsp:nvSpPr>
        <dsp:cNvPr id="0" name=""/>
        <dsp:cNvSpPr/>
      </dsp:nvSpPr>
      <dsp:spPr>
        <a:xfrm>
          <a:off x="728280" y="3241250"/>
          <a:ext cx="483982" cy="4839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527EDA-50E3-441A-AF1C-4E2E5DFD6DCD}">
      <dsp:nvSpPr>
        <dsp:cNvPr id="0" name=""/>
        <dsp:cNvSpPr/>
      </dsp:nvSpPr>
      <dsp:spPr>
        <a:xfrm>
          <a:off x="1566308" y="3066015"/>
          <a:ext cx="1966921" cy="834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b="1" kern="1200"/>
            <a:t>Visualization: Tableau</a:t>
          </a:r>
          <a:endParaRPr lang="en-US" sz="1300" kern="1200"/>
        </a:p>
      </dsp:txBody>
      <dsp:txXfrm>
        <a:off x="1566308" y="3066015"/>
        <a:ext cx="1966921" cy="834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3754A-854B-488D-B935-E101855D3574}">
      <dsp:nvSpPr>
        <dsp:cNvPr id="0" name=""/>
        <dsp:cNvSpPr/>
      </dsp:nvSpPr>
      <dsp:spPr>
        <a:xfrm>
          <a:off x="1628217" y="991738"/>
          <a:ext cx="342877" cy="91440"/>
        </a:xfrm>
        <a:custGeom>
          <a:avLst/>
          <a:gdLst/>
          <a:ahLst/>
          <a:cxnLst/>
          <a:rect l="0" t="0" r="0" b="0"/>
          <a:pathLst>
            <a:path>
              <a:moveTo>
                <a:pt x="0" y="45720"/>
              </a:moveTo>
              <a:lnTo>
                <a:pt x="342877"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0318" y="1035591"/>
        <a:ext cx="18673" cy="3734"/>
      </dsp:txXfrm>
    </dsp:sp>
    <dsp:sp modelId="{EEFF66D6-0586-4243-AF50-A398CBFB57DD}">
      <dsp:nvSpPr>
        <dsp:cNvPr id="0" name=""/>
        <dsp:cNvSpPr/>
      </dsp:nvSpPr>
      <dsp:spPr>
        <a:xfrm>
          <a:off x="6203" y="550314"/>
          <a:ext cx="1623813" cy="974288"/>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a:t>Data Collection</a:t>
          </a:r>
          <a:endParaRPr lang="en-US" sz="1400" kern="1200"/>
        </a:p>
      </dsp:txBody>
      <dsp:txXfrm>
        <a:off x="6203" y="550314"/>
        <a:ext cx="1623813" cy="974288"/>
      </dsp:txXfrm>
    </dsp:sp>
    <dsp:sp modelId="{D5B7F2A5-3B5D-4BA8-A5A4-5CAB67761C88}">
      <dsp:nvSpPr>
        <dsp:cNvPr id="0" name=""/>
        <dsp:cNvSpPr/>
      </dsp:nvSpPr>
      <dsp:spPr>
        <a:xfrm>
          <a:off x="3625507" y="991738"/>
          <a:ext cx="342877" cy="91440"/>
        </a:xfrm>
        <a:custGeom>
          <a:avLst/>
          <a:gdLst/>
          <a:ahLst/>
          <a:cxnLst/>
          <a:rect l="0" t="0" r="0" b="0"/>
          <a:pathLst>
            <a:path>
              <a:moveTo>
                <a:pt x="0" y="45720"/>
              </a:moveTo>
              <a:lnTo>
                <a:pt x="342877"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609" y="1035591"/>
        <a:ext cx="18673" cy="3734"/>
      </dsp:txXfrm>
    </dsp:sp>
    <dsp:sp modelId="{CD18BF9F-E0F2-4A68-ABEB-B90A6662FB5C}">
      <dsp:nvSpPr>
        <dsp:cNvPr id="0" name=""/>
        <dsp:cNvSpPr/>
      </dsp:nvSpPr>
      <dsp:spPr>
        <a:xfrm>
          <a:off x="2003494" y="550314"/>
          <a:ext cx="1623813" cy="974288"/>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Data Inspection</a:t>
          </a:r>
          <a:endParaRPr lang="en-US" sz="1400" kern="1200" dirty="0"/>
        </a:p>
      </dsp:txBody>
      <dsp:txXfrm>
        <a:off x="2003494" y="550314"/>
        <a:ext cx="1623813" cy="974288"/>
      </dsp:txXfrm>
    </dsp:sp>
    <dsp:sp modelId="{41ED0485-0F72-4C52-8F8E-D4358933E52F}">
      <dsp:nvSpPr>
        <dsp:cNvPr id="0" name=""/>
        <dsp:cNvSpPr/>
      </dsp:nvSpPr>
      <dsp:spPr>
        <a:xfrm>
          <a:off x="5622798" y="991738"/>
          <a:ext cx="342877" cy="91440"/>
        </a:xfrm>
        <a:custGeom>
          <a:avLst/>
          <a:gdLst/>
          <a:ahLst/>
          <a:cxnLst/>
          <a:rect l="0" t="0" r="0" b="0"/>
          <a:pathLst>
            <a:path>
              <a:moveTo>
                <a:pt x="0" y="45720"/>
              </a:moveTo>
              <a:lnTo>
                <a:pt x="342877"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4899" y="1035591"/>
        <a:ext cx="18673" cy="3734"/>
      </dsp:txXfrm>
    </dsp:sp>
    <dsp:sp modelId="{A8BB103B-83E7-44BB-BF30-6A8AE52EC0A9}">
      <dsp:nvSpPr>
        <dsp:cNvPr id="0" name=""/>
        <dsp:cNvSpPr/>
      </dsp:nvSpPr>
      <dsp:spPr>
        <a:xfrm>
          <a:off x="4000784" y="550314"/>
          <a:ext cx="1623813" cy="974288"/>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Data Visualization</a:t>
          </a:r>
          <a:endParaRPr lang="en-US" sz="1400" kern="1200" dirty="0"/>
        </a:p>
      </dsp:txBody>
      <dsp:txXfrm>
        <a:off x="4000784" y="550314"/>
        <a:ext cx="1623813" cy="974288"/>
      </dsp:txXfrm>
    </dsp:sp>
    <dsp:sp modelId="{C187B29E-F5BC-40D2-AB98-7DCCA6F4012B}">
      <dsp:nvSpPr>
        <dsp:cNvPr id="0" name=""/>
        <dsp:cNvSpPr/>
      </dsp:nvSpPr>
      <dsp:spPr>
        <a:xfrm>
          <a:off x="7620088" y="991738"/>
          <a:ext cx="342877" cy="91440"/>
        </a:xfrm>
        <a:custGeom>
          <a:avLst/>
          <a:gdLst/>
          <a:ahLst/>
          <a:cxnLst/>
          <a:rect l="0" t="0" r="0" b="0"/>
          <a:pathLst>
            <a:path>
              <a:moveTo>
                <a:pt x="0" y="45720"/>
              </a:moveTo>
              <a:lnTo>
                <a:pt x="342877"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82190" y="1035591"/>
        <a:ext cx="18673" cy="3734"/>
      </dsp:txXfrm>
    </dsp:sp>
    <dsp:sp modelId="{99FE3EC0-F76C-4496-A8B8-497C48A76992}">
      <dsp:nvSpPr>
        <dsp:cNvPr id="0" name=""/>
        <dsp:cNvSpPr/>
      </dsp:nvSpPr>
      <dsp:spPr>
        <a:xfrm>
          <a:off x="5998075" y="550314"/>
          <a:ext cx="1623813" cy="974288"/>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Feature Analysis (Calculate correlation)</a:t>
          </a:r>
          <a:endParaRPr lang="en-US" sz="1400" kern="1200" dirty="0"/>
        </a:p>
      </dsp:txBody>
      <dsp:txXfrm>
        <a:off x="5998075" y="550314"/>
        <a:ext cx="1623813" cy="974288"/>
      </dsp:txXfrm>
    </dsp:sp>
    <dsp:sp modelId="{7582C7F6-240D-480D-96A6-0345D5D76AC2}">
      <dsp:nvSpPr>
        <dsp:cNvPr id="0" name=""/>
        <dsp:cNvSpPr/>
      </dsp:nvSpPr>
      <dsp:spPr>
        <a:xfrm>
          <a:off x="818110" y="1522802"/>
          <a:ext cx="7989161" cy="342877"/>
        </a:xfrm>
        <a:custGeom>
          <a:avLst/>
          <a:gdLst/>
          <a:ahLst/>
          <a:cxnLst/>
          <a:rect l="0" t="0" r="0" b="0"/>
          <a:pathLst>
            <a:path>
              <a:moveTo>
                <a:pt x="7989161" y="0"/>
              </a:moveTo>
              <a:lnTo>
                <a:pt x="7989161" y="188538"/>
              </a:lnTo>
              <a:lnTo>
                <a:pt x="0" y="188538"/>
              </a:lnTo>
              <a:lnTo>
                <a:pt x="0" y="342877"/>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2744" y="1692374"/>
        <a:ext cx="399894" cy="3734"/>
      </dsp:txXfrm>
    </dsp:sp>
    <dsp:sp modelId="{792C4DA8-003C-4E18-BA7F-7A8C665506C2}">
      <dsp:nvSpPr>
        <dsp:cNvPr id="0" name=""/>
        <dsp:cNvSpPr/>
      </dsp:nvSpPr>
      <dsp:spPr>
        <a:xfrm>
          <a:off x="7995365" y="550314"/>
          <a:ext cx="1623813" cy="97428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Missing Data Handling</a:t>
          </a:r>
          <a:endParaRPr lang="en-US" sz="1400" kern="1200" dirty="0"/>
        </a:p>
      </dsp:txBody>
      <dsp:txXfrm>
        <a:off x="7995365" y="550314"/>
        <a:ext cx="1623813" cy="974288"/>
      </dsp:txXfrm>
    </dsp:sp>
    <dsp:sp modelId="{27739EFC-38AB-4A72-83A6-6240ADB8293D}">
      <dsp:nvSpPr>
        <dsp:cNvPr id="0" name=""/>
        <dsp:cNvSpPr/>
      </dsp:nvSpPr>
      <dsp:spPr>
        <a:xfrm>
          <a:off x="1628217" y="2339504"/>
          <a:ext cx="342877" cy="91440"/>
        </a:xfrm>
        <a:custGeom>
          <a:avLst/>
          <a:gdLst/>
          <a:ahLst/>
          <a:cxnLst/>
          <a:rect l="0" t="0" r="0" b="0"/>
          <a:pathLst>
            <a:path>
              <a:moveTo>
                <a:pt x="0" y="45720"/>
              </a:moveTo>
              <a:lnTo>
                <a:pt x="342877"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0318" y="2383356"/>
        <a:ext cx="18673" cy="3734"/>
      </dsp:txXfrm>
    </dsp:sp>
    <dsp:sp modelId="{9148E9BF-535A-4635-8495-0CE1DB7A7FCE}">
      <dsp:nvSpPr>
        <dsp:cNvPr id="0" name=""/>
        <dsp:cNvSpPr/>
      </dsp:nvSpPr>
      <dsp:spPr>
        <a:xfrm>
          <a:off x="6203" y="1898080"/>
          <a:ext cx="1623813" cy="974288"/>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a:t>Feature Engineering</a:t>
          </a:r>
          <a:endParaRPr lang="en-US" sz="1400" kern="1200"/>
        </a:p>
      </dsp:txBody>
      <dsp:txXfrm>
        <a:off x="6203" y="1898080"/>
        <a:ext cx="1623813" cy="974288"/>
      </dsp:txXfrm>
    </dsp:sp>
    <dsp:sp modelId="{1C5F2721-BFA8-4FCD-806E-391861D1E215}">
      <dsp:nvSpPr>
        <dsp:cNvPr id="0" name=""/>
        <dsp:cNvSpPr/>
      </dsp:nvSpPr>
      <dsp:spPr>
        <a:xfrm>
          <a:off x="3625507" y="2339504"/>
          <a:ext cx="342877" cy="91440"/>
        </a:xfrm>
        <a:custGeom>
          <a:avLst/>
          <a:gdLst/>
          <a:ahLst/>
          <a:cxnLst/>
          <a:rect l="0" t="0" r="0" b="0"/>
          <a:pathLst>
            <a:path>
              <a:moveTo>
                <a:pt x="0" y="45720"/>
              </a:moveTo>
              <a:lnTo>
                <a:pt x="342877"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609" y="2383356"/>
        <a:ext cx="18673" cy="3734"/>
      </dsp:txXfrm>
    </dsp:sp>
    <dsp:sp modelId="{B3A577B6-C49A-43FA-A310-A2F448E6421A}">
      <dsp:nvSpPr>
        <dsp:cNvPr id="0" name=""/>
        <dsp:cNvSpPr/>
      </dsp:nvSpPr>
      <dsp:spPr>
        <a:xfrm>
          <a:off x="2003494" y="1898080"/>
          <a:ext cx="1623813" cy="974288"/>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Data Preprocessing</a:t>
          </a:r>
          <a:endParaRPr lang="en-US" sz="1400" kern="1200" dirty="0"/>
        </a:p>
      </dsp:txBody>
      <dsp:txXfrm>
        <a:off x="2003494" y="1898080"/>
        <a:ext cx="1623813" cy="974288"/>
      </dsp:txXfrm>
    </dsp:sp>
    <dsp:sp modelId="{CDDC5A69-6722-42AF-8E60-BBD2ECE36D95}">
      <dsp:nvSpPr>
        <dsp:cNvPr id="0" name=""/>
        <dsp:cNvSpPr/>
      </dsp:nvSpPr>
      <dsp:spPr>
        <a:xfrm>
          <a:off x="5622798" y="2339504"/>
          <a:ext cx="342877" cy="91440"/>
        </a:xfrm>
        <a:custGeom>
          <a:avLst/>
          <a:gdLst/>
          <a:ahLst/>
          <a:cxnLst/>
          <a:rect l="0" t="0" r="0" b="0"/>
          <a:pathLst>
            <a:path>
              <a:moveTo>
                <a:pt x="0" y="45720"/>
              </a:moveTo>
              <a:lnTo>
                <a:pt x="342877"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4899" y="2383356"/>
        <a:ext cx="18673" cy="3734"/>
      </dsp:txXfrm>
    </dsp:sp>
    <dsp:sp modelId="{13C88CB8-ACD9-4DF9-8BE6-6648EE232A77}">
      <dsp:nvSpPr>
        <dsp:cNvPr id="0" name=""/>
        <dsp:cNvSpPr/>
      </dsp:nvSpPr>
      <dsp:spPr>
        <a:xfrm>
          <a:off x="4000784" y="1898080"/>
          <a:ext cx="1623813" cy="974288"/>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Outlier Detection</a:t>
          </a:r>
          <a:endParaRPr lang="en-US" sz="1400" kern="1200" dirty="0"/>
        </a:p>
      </dsp:txBody>
      <dsp:txXfrm>
        <a:off x="4000784" y="1898080"/>
        <a:ext cx="1623813" cy="974288"/>
      </dsp:txXfrm>
    </dsp:sp>
    <dsp:sp modelId="{2AB3CD5B-7A4C-4B35-9AD6-2FF049F3CBA4}">
      <dsp:nvSpPr>
        <dsp:cNvPr id="0" name=""/>
        <dsp:cNvSpPr/>
      </dsp:nvSpPr>
      <dsp:spPr>
        <a:xfrm>
          <a:off x="7620088" y="2339504"/>
          <a:ext cx="342877" cy="91440"/>
        </a:xfrm>
        <a:custGeom>
          <a:avLst/>
          <a:gdLst/>
          <a:ahLst/>
          <a:cxnLst/>
          <a:rect l="0" t="0" r="0" b="0"/>
          <a:pathLst>
            <a:path>
              <a:moveTo>
                <a:pt x="0" y="45720"/>
              </a:moveTo>
              <a:lnTo>
                <a:pt x="342877"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82190" y="2383356"/>
        <a:ext cx="18673" cy="3734"/>
      </dsp:txXfrm>
    </dsp:sp>
    <dsp:sp modelId="{48DC8A3C-7B54-450A-8B57-62F6BB591DDF}">
      <dsp:nvSpPr>
        <dsp:cNvPr id="0" name=""/>
        <dsp:cNvSpPr/>
      </dsp:nvSpPr>
      <dsp:spPr>
        <a:xfrm>
          <a:off x="5998075" y="1898080"/>
          <a:ext cx="1623813" cy="974288"/>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a:t>Dimensionality Reduction</a:t>
          </a:r>
          <a:endParaRPr lang="en-US" sz="1400" kern="1200"/>
        </a:p>
      </dsp:txBody>
      <dsp:txXfrm>
        <a:off x="5998075" y="1898080"/>
        <a:ext cx="1623813" cy="974288"/>
      </dsp:txXfrm>
    </dsp:sp>
    <dsp:sp modelId="{B6BE493C-BB92-4EE9-9529-D46B105AC54F}">
      <dsp:nvSpPr>
        <dsp:cNvPr id="0" name=""/>
        <dsp:cNvSpPr/>
      </dsp:nvSpPr>
      <dsp:spPr>
        <a:xfrm>
          <a:off x="7995365" y="1898080"/>
          <a:ext cx="1623813" cy="97428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9568" tIns="83521" rIns="79568" bIns="83521" numCol="1" spcCol="1270" anchor="ctr" anchorCtr="0">
          <a:noAutofit/>
        </a:bodyPr>
        <a:lstStyle/>
        <a:p>
          <a:pPr marL="0" lvl="0" indent="0" algn="ctr" defTabSz="622300">
            <a:lnSpc>
              <a:spcPct val="90000"/>
            </a:lnSpc>
            <a:spcBef>
              <a:spcPct val="0"/>
            </a:spcBef>
            <a:spcAft>
              <a:spcPct val="35000"/>
            </a:spcAft>
            <a:buNone/>
          </a:pPr>
          <a:r>
            <a:rPr lang="en-CA" sz="1400" b="0" i="0" kern="1200" dirty="0"/>
            <a:t>Data Split</a:t>
          </a:r>
          <a:endParaRPr lang="en-US" sz="1400" kern="1200" dirty="0"/>
        </a:p>
      </dsp:txBody>
      <dsp:txXfrm>
        <a:off x="7995365" y="1898080"/>
        <a:ext cx="1623813" cy="97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9711A-42C5-42B6-BD45-BBDA76A06A9D}">
      <dsp:nvSpPr>
        <dsp:cNvPr id="0" name=""/>
        <dsp:cNvSpPr/>
      </dsp:nvSpPr>
      <dsp:spPr>
        <a:xfrm>
          <a:off x="12081" y="469344"/>
          <a:ext cx="1105837" cy="331751"/>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Import</a:t>
          </a:r>
        </a:p>
      </dsp:txBody>
      <dsp:txXfrm>
        <a:off x="12081" y="469344"/>
        <a:ext cx="1105837" cy="331751"/>
      </dsp:txXfrm>
    </dsp:sp>
    <dsp:sp modelId="{54C57D03-6A42-4FC0-B0FA-6895B1E5E463}">
      <dsp:nvSpPr>
        <dsp:cNvPr id="0" name=""/>
        <dsp:cNvSpPr/>
      </dsp:nvSpPr>
      <dsp:spPr>
        <a:xfrm>
          <a:off x="12081" y="801095"/>
          <a:ext cx="1105837" cy="215224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Import Dependencies for machine learning</a:t>
          </a:r>
        </a:p>
      </dsp:txBody>
      <dsp:txXfrm>
        <a:off x="12081" y="801095"/>
        <a:ext cx="1105837" cy="2152242"/>
      </dsp:txXfrm>
    </dsp:sp>
    <dsp:sp modelId="{8A22787A-D9B8-4464-B39B-ED6EC4528F69}">
      <dsp:nvSpPr>
        <dsp:cNvPr id="0" name=""/>
        <dsp:cNvSpPr/>
      </dsp:nvSpPr>
      <dsp:spPr>
        <a:xfrm>
          <a:off x="1225707" y="469344"/>
          <a:ext cx="1105837" cy="331751"/>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Use</a:t>
          </a:r>
        </a:p>
      </dsp:txBody>
      <dsp:txXfrm>
        <a:off x="1225707" y="469344"/>
        <a:ext cx="1105837" cy="331751"/>
      </dsp:txXfrm>
    </dsp:sp>
    <dsp:sp modelId="{AC4D1454-8874-4D9C-9308-0CA5594F65C3}">
      <dsp:nvSpPr>
        <dsp:cNvPr id="0" name=""/>
        <dsp:cNvSpPr/>
      </dsp:nvSpPr>
      <dsp:spPr>
        <a:xfrm>
          <a:off x="1225707" y="801095"/>
          <a:ext cx="1105837" cy="2152242"/>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Use extracted data obtained in ETL</a:t>
          </a:r>
        </a:p>
      </dsp:txBody>
      <dsp:txXfrm>
        <a:off x="1225707" y="801095"/>
        <a:ext cx="1105837" cy="2152242"/>
      </dsp:txXfrm>
    </dsp:sp>
    <dsp:sp modelId="{B37C0325-DE05-4C71-812C-CBA2EF021FC0}">
      <dsp:nvSpPr>
        <dsp:cNvPr id="0" name=""/>
        <dsp:cNvSpPr/>
      </dsp:nvSpPr>
      <dsp:spPr>
        <a:xfrm>
          <a:off x="2439333" y="469344"/>
          <a:ext cx="1105837" cy="331751"/>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Utilize</a:t>
          </a:r>
        </a:p>
      </dsp:txBody>
      <dsp:txXfrm>
        <a:off x="2439333" y="469344"/>
        <a:ext cx="1105837" cy="331751"/>
      </dsp:txXfrm>
    </dsp:sp>
    <dsp:sp modelId="{A15A01CD-2006-41AC-94F4-801A0EE1474E}">
      <dsp:nvSpPr>
        <dsp:cNvPr id="0" name=""/>
        <dsp:cNvSpPr/>
      </dsp:nvSpPr>
      <dsp:spPr>
        <a:xfrm>
          <a:off x="2439333" y="801095"/>
          <a:ext cx="1105837" cy="2152242"/>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Utilize dependent and independent variables selected in EDA</a:t>
          </a:r>
        </a:p>
      </dsp:txBody>
      <dsp:txXfrm>
        <a:off x="2439333" y="801095"/>
        <a:ext cx="1105837" cy="2152242"/>
      </dsp:txXfrm>
    </dsp:sp>
    <dsp:sp modelId="{71512FE9-4875-4FCD-9F89-6E084E65C618}">
      <dsp:nvSpPr>
        <dsp:cNvPr id="0" name=""/>
        <dsp:cNvSpPr/>
      </dsp:nvSpPr>
      <dsp:spPr>
        <a:xfrm>
          <a:off x="3652959" y="469344"/>
          <a:ext cx="1105837" cy="331751"/>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Scale</a:t>
          </a:r>
        </a:p>
      </dsp:txBody>
      <dsp:txXfrm>
        <a:off x="3652959" y="469344"/>
        <a:ext cx="1105837" cy="331751"/>
      </dsp:txXfrm>
    </dsp:sp>
    <dsp:sp modelId="{48042EEA-D24E-427D-87AD-9D62CEFAB653}">
      <dsp:nvSpPr>
        <dsp:cNvPr id="0" name=""/>
        <dsp:cNvSpPr/>
      </dsp:nvSpPr>
      <dsp:spPr>
        <a:xfrm>
          <a:off x="3652959" y="801095"/>
          <a:ext cx="1105837" cy="2152242"/>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Scale Data</a:t>
          </a:r>
        </a:p>
      </dsp:txBody>
      <dsp:txXfrm>
        <a:off x="3652959" y="801095"/>
        <a:ext cx="1105837" cy="2152242"/>
      </dsp:txXfrm>
    </dsp:sp>
    <dsp:sp modelId="{10B4A500-3CFB-4BEF-BEB4-F1925714ABD3}">
      <dsp:nvSpPr>
        <dsp:cNvPr id="0" name=""/>
        <dsp:cNvSpPr/>
      </dsp:nvSpPr>
      <dsp:spPr>
        <a:xfrm>
          <a:off x="4866586" y="469344"/>
          <a:ext cx="1105837" cy="331751"/>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Assign</a:t>
          </a:r>
        </a:p>
      </dsp:txBody>
      <dsp:txXfrm>
        <a:off x="4866586" y="469344"/>
        <a:ext cx="1105837" cy="331751"/>
      </dsp:txXfrm>
    </dsp:sp>
    <dsp:sp modelId="{2EBCF835-8106-49CB-9D2D-24E488F6EC98}">
      <dsp:nvSpPr>
        <dsp:cNvPr id="0" name=""/>
        <dsp:cNvSpPr/>
      </dsp:nvSpPr>
      <dsp:spPr>
        <a:xfrm>
          <a:off x="4866586" y="801095"/>
          <a:ext cx="1105837" cy="2152242"/>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Assign Train &amp; Test data using Scikit-learn’s train-test split function</a:t>
          </a:r>
        </a:p>
      </dsp:txBody>
      <dsp:txXfrm>
        <a:off x="4866586" y="801095"/>
        <a:ext cx="1105837" cy="2152242"/>
      </dsp:txXfrm>
    </dsp:sp>
    <dsp:sp modelId="{8127AF35-9E87-4EE3-AEF5-4961B128DA46}">
      <dsp:nvSpPr>
        <dsp:cNvPr id="0" name=""/>
        <dsp:cNvSpPr/>
      </dsp:nvSpPr>
      <dsp:spPr>
        <a:xfrm>
          <a:off x="6080212" y="469344"/>
          <a:ext cx="1105837" cy="331751"/>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6080212" y="469344"/>
        <a:ext cx="1105837" cy="331751"/>
      </dsp:txXfrm>
    </dsp:sp>
    <dsp:sp modelId="{B1388664-FF62-4B28-8D4D-E3C80514E420}">
      <dsp:nvSpPr>
        <dsp:cNvPr id="0" name=""/>
        <dsp:cNvSpPr/>
      </dsp:nvSpPr>
      <dsp:spPr>
        <a:xfrm>
          <a:off x="6080212" y="801095"/>
          <a:ext cx="1105837" cy="215224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Apply Supervised Learning Linear Regression models:</a:t>
          </a:r>
        </a:p>
        <a:p>
          <a:pPr marL="57150" lvl="1" indent="-57150" algn="l" defTabSz="400050">
            <a:lnSpc>
              <a:spcPct val="90000"/>
            </a:lnSpc>
            <a:spcBef>
              <a:spcPct val="0"/>
            </a:spcBef>
            <a:spcAft>
              <a:spcPct val="15000"/>
            </a:spcAft>
            <a:buChar char="•"/>
          </a:pPr>
          <a:r>
            <a:rPr lang="en-US" sz="900" kern="1200"/>
            <a:t>Linear_model</a:t>
          </a:r>
        </a:p>
        <a:p>
          <a:pPr marL="57150" lvl="1" indent="-57150" algn="l" defTabSz="400050">
            <a:lnSpc>
              <a:spcPct val="90000"/>
            </a:lnSpc>
            <a:spcBef>
              <a:spcPct val="0"/>
            </a:spcBef>
            <a:spcAft>
              <a:spcPct val="15000"/>
            </a:spcAft>
            <a:buChar char="•"/>
          </a:pPr>
          <a:r>
            <a:rPr lang="en-US" sz="900" kern="1200"/>
            <a:t>Ridge Regression</a:t>
          </a:r>
        </a:p>
        <a:p>
          <a:pPr marL="57150" lvl="1" indent="-57150" algn="l" defTabSz="400050">
            <a:lnSpc>
              <a:spcPct val="90000"/>
            </a:lnSpc>
            <a:spcBef>
              <a:spcPct val="0"/>
            </a:spcBef>
            <a:spcAft>
              <a:spcPct val="15000"/>
            </a:spcAft>
            <a:buChar char="•"/>
          </a:pPr>
          <a:r>
            <a:rPr lang="en-US" sz="900" kern="1200"/>
            <a:t>Lasso Regression</a:t>
          </a:r>
        </a:p>
        <a:p>
          <a:pPr marL="57150" lvl="1" indent="-57150" algn="l" defTabSz="400050">
            <a:lnSpc>
              <a:spcPct val="90000"/>
            </a:lnSpc>
            <a:spcBef>
              <a:spcPct val="0"/>
            </a:spcBef>
            <a:spcAft>
              <a:spcPct val="15000"/>
            </a:spcAft>
            <a:buChar char="•"/>
          </a:pPr>
          <a:r>
            <a:rPr lang="en-US" sz="900" kern="1200"/>
            <a:t>Elastic Net Regression</a:t>
          </a:r>
        </a:p>
      </dsp:txBody>
      <dsp:txXfrm>
        <a:off x="6080212" y="801095"/>
        <a:ext cx="1105837" cy="2152242"/>
      </dsp:txXfrm>
    </dsp:sp>
    <dsp:sp modelId="{039AF9E1-AA1D-48AB-861C-D78270A4505E}">
      <dsp:nvSpPr>
        <dsp:cNvPr id="0" name=""/>
        <dsp:cNvSpPr/>
      </dsp:nvSpPr>
      <dsp:spPr>
        <a:xfrm>
          <a:off x="7293838" y="469344"/>
          <a:ext cx="1105837" cy="331751"/>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Print</a:t>
          </a:r>
        </a:p>
      </dsp:txBody>
      <dsp:txXfrm>
        <a:off x="7293838" y="469344"/>
        <a:ext cx="1105837" cy="331751"/>
      </dsp:txXfrm>
    </dsp:sp>
    <dsp:sp modelId="{D64B7F41-E687-4813-8D41-3F25CC0DF314}">
      <dsp:nvSpPr>
        <dsp:cNvPr id="0" name=""/>
        <dsp:cNvSpPr/>
      </dsp:nvSpPr>
      <dsp:spPr>
        <a:xfrm>
          <a:off x="7293838" y="801095"/>
          <a:ext cx="1105837" cy="2152242"/>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Print R2 and mean-squared error scores</a:t>
          </a:r>
        </a:p>
      </dsp:txBody>
      <dsp:txXfrm>
        <a:off x="7293838" y="801095"/>
        <a:ext cx="1105837" cy="2152242"/>
      </dsp:txXfrm>
    </dsp:sp>
    <dsp:sp modelId="{48476B44-6714-4060-9D53-D496BB473690}">
      <dsp:nvSpPr>
        <dsp:cNvPr id="0" name=""/>
        <dsp:cNvSpPr/>
      </dsp:nvSpPr>
      <dsp:spPr>
        <a:xfrm>
          <a:off x="8507464" y="469344"/>
          <a:ext cx="1105837" cy="331751"/>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7386" tIns="87386" rIns="87386" bIns="87386" numCol="1" spcCol="1270" anchor="ctr" anchorCtr="0">
          <a:noAutofit/>
        </a:bodyPr>
        <a:lstStyle/>
        <a:p>
          <a:pPr marL="0" lvl="0" indent="0" algn="ctr" defTabSz="622300">
            <a:lnSpc>
              <a:spcPct val="90000"/>
            </a:lnSpc>
            <a:spcBef>
              <a:spcPct val="0"/>
            </a:spcBef>
            <a:spcAft>
              <a:spcPct val="35000"/>
            </a:spcAft>
            <a:buNone/>
          </a:pPr>
          <a:r>
            <a:rPr lang="en-US" sz="1400" kern="1200"/>
            <a:t>Identify</a:t>
          </a:r>
        </a:p>
      </dsp:txBody>
      <dsp:txXfrm>
        <a:off x="8507464" y="469344"/>
        <a:ext cx="1105837" cy="331751"/>
      </dsp:txXfrm>
    </dsp:sp>
    <dsp:sp modelId="{4D99282F-970B-40D6-A7C5-E73D4FD94FC6}">
      <dsp:nvSpPr>
        <dsp:cNvPr id="0" name=""/>
        <dsp:cNvSpPr/>
      </dsp:nvSpPr>
      <dsp:spPr>
        <a:xfrm>
          <a:off x="8507464" y="801095"/>
          <a:ext cx="1105837" cy="2152242"/>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9232" tIns="109232" rIns="109232" bIns="109232" numCol="1" spcCol="1270" anchor="t" anchorCtr="0">
          <a:noAutofit/>
        </a:bodyPr>
        <a:lstStyle/>
        <a:p>
          <a:pPr marL="0" lvl="0" indent="0" algn="l" defTabSz="488950">
            <a:lnSpc>
              <a:spcPct val="90000"/>
            </a:lnSpc>
            <a:spcBef>
              <a:spcPct val="0"/>
            </a:spcBef>
            <a:spcAft>
              <a:spcPct val="35000"/>
            </a:spcAft>
            <a:buNone/>
          </a:pPr>
          <a:r>
            <a:rPr lang="en-US" sz="1100" kern="1200"/>
            <a:t>Identify the optimal Linear Regression model to use</a:t>
          </a:r>
        </a:p>
      </dsp:txBody>
      <dsp:txXfrm>
        <a:off x="8507464" y="801095"/>
        <a:ext cx="1105837" cy="21522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47BCB-6638-4BDE-88A4-2D7A1D892E62}" type="datetimeFigureOut">
              <a:rPr lang="en-CA" smtClean="0"/>
              <a:t>2023-06-12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0A1FF-6282-4000-BAC7-E56CCB7D1B99}" type="slidenum">
              <a:rPr lang="en-CA" smtClean="0"/>
              <a:t>‹#›</a:t>
            </a:fld>
            <a:endParaRPr lang="en-CA"/>
          </a:p>
        </p:txBody>
      </p:sp>
    </p:spTree>
    <p:extLst>
      <p:ext uri="{BB962C8B-B14F-4D97-AF65-F5344CB8AC3E}">
        <p14:creationId xmlns:p14="http://schemas.microsoft.com/office/powerpoint/2010/main" val="2415628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1D1C1D"/>
                </a:solidFill>
                <a:effectLst/>
                <a:latin typeface="Slack-Lato"/>
              </a:rPr>
              <a:t>Why we selected monthly data</a:t>
            </a:r>
          </a:p>
          <a:p>
            <a:pPr algn="l">
              <a:buFont typeface="+mj-lt"/>
              <a:buAutoNum type="arabicPeriod"/>
            </a:pPr>
            <a:r>
              <a:rPr lang="en-US" b="0" i="0" dirty="0">
                <a:solidFill>
                  <a:srgbClr val="1D1C1D"/>
                </a:solidFill>
                <a:effectLst/>
                <a:latin typeface="Slack-Lato"/>
              </a:rPr>
              <a:t>Reduced dimensionality: Daily weather data can be quite granular and result in a large number of features. This high dimensionality can lead to increased complexity and computational requirements for training models. By aggregating the data into monthly intervals, you can significantly reduce the number of features, making it easier to analyze and model.</a:t>
            </a:r>
          </a:p>
          <a:p>
            <a:pPr algn="l">
              <a:buFont typeface="+mj-lt"/>
              <a:buAutoNum type="arabicPeriod"/>
            </a:pPr>
            <a:r>
              <a:rPr lang="en-US" b="0" i="0" dirty="0">
                <a:solidFill>
                  <a:srgbClr val="1D1C1D"/>
                </a:solidFill>
                <a:effectLst/>
                <a:latin typeface="Slack-Lato"/>
              </a:rPr>
              <a:t>Smoothing and generalization: Daily weather data often includes fluctuations and noise due to short-term variations, such as daily weather patterns or measurement errors. Aggregating the data to a monthly level can help smooth out these fluctuations, providing a more generalized view of the weather patterns over time. This can improve the overall stability and robustness of your models.</a:t>
            </a:r>
          </a:p>
          <a:p>
            <a:pPr algn="l">
              <a:buFont typeface="+mj-lt"/>
              <a:buAutoNum type="arabicPeriod"/>
            </a:pPr>
            <a:r>
              <a:rPr lang="en-US" b="0" i="0" dirty="0">
                <a:solidFill>
                  <a:srgbClr val="1D1C1D"/>
                </a:solidFill>
                <a:effectLst/>
                <a:latin typeface="Slack-Lato"/>
              </a:rPr>
              <a:t>Enhanced interpretability: Monthly data can offer a clearer understanding of long-term climate trends and patterns. By analyzing monthly weather data, you can identify seasonal variations, climate changes, or trends that may not be as evident in daily data. This can provide valuable insights and help make more informed decisions.</a:t>
            </a:r>
          </a:p>
          <a:p>
            <a:pPr algn="l">
              <a:buFont typeface="+mj-lt"/>
              <a:buAutoNum type="arabicPeriod"/>
            </a:pPr>
            <a:r>
              <a:rPr lang="en-US" b="0" i="0" dirty="0">
                <a:solidFill>
                  <a:srgbClr val="1D1C1D"/>
                </a:solidFill>
                <a:effectLst/>
                <a:latin typeface="Slack-Lato"/>
              </a:rPr>
              <a:t>Data availability and consistency: In some cases, obtaining reliable and consistent daily weather data for a long period can be challenging. Quality control issues, missing data, or variations in data sources can introduce inconsistencies or gaps in the dataset. Monthly data, on the other hand, is generally more readily available and tends to have fewer data quality issues, making it easier to obtain and work with.</a:t>
            </a:r>
          </a:p>
          <a:p>
            <a:pPr algn="l">
              <a:buFont typeface="+mj-lt"/>
              <a:buAutoNum type="arabicPeriod"/>
            </a:pPr>
            <a:r>
              <a:rPr lang="en-US" b="0" i="0" dirty="0">
                <a:solidFill>
                  <a:srgbClr val="1D1C1D"/>
                </a:solidFill>
                <a:effectLst/>
                <a:latin typeface="Slack-Lato"/>
              </a:rPr>
              <a:t>Computational efficiency: Working with monthly data reduces the computational burden associated with processing and analyzing large volumes of daily data. This can be particularly beneficial when working with limited computing resources or when dealing with large-scale datasets.</a:t>
            </a:r>
          </a:p>
          <a:p>
            <a:endParaRPr lang="en-CA" dirty="0"/>
          </a:p>
        </p:txBody>
      </p:sp>
      <p:sp>
        <p:nvSpPr>
          <p:cNvPr id="4" name="Slide Number Placeholder 3"/>
          <p:cNvSpPr>
            <a:spLocks noGrp="1"/>
          </p:cNvSpPr>
          <p:nvPr>
            <p:ph type="sldNum" sz="quarter" idx="5"/>
          </p:nvPr>
        </p:nvSpPr>
        <p:spPr/>
        <p:txBody>
          <a:bodyPr/>
          <a:lstStyle/>
          <a:p>
            <a:fld id="{2B60A1FF-6282-4000-BAC7-E56CCB7D1B99}" type="slidenum">
              <a:rPr lang="en-CA" smtClean="0"/>
              <a:t>2</a:t>
            </a:fld>
            <a:endParaRPr lang="en-CA"/>
          </a:p>
        </p:txBody>
      </p:sp>
    </p:spTree>
    <p:extLst>
      <p:ext uri="{BB962C8B-B14F-4D97-AF65-F5344CB8AC3E}">
        <p14:creationId xmlns:p14="http://schemas.microsoft.com/office/powerpoint/2010/main" val="337264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247E4-8404-2A4F-B09E-5A8B6BAD8F95}" type="slidenum">
              <a:rPr lang="en-US" smtClean="0"/>
              <a:t>3</a:t>
            </a:fld>
            <a:endParaRPr lang="en-US" dirty="0"/>
          </a:p>
        </p:txBody>
      </p:sp>
    </p:spTree>
    <p:extLst>
      <p:ext uri="{BB962C8B-B14F-4D97-AF65-F5344CB8AC3E}">
        <p14:creationId xmlns:p14="http://schemas.microsoft.com/office/powerpoint/2010/main" val="393537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1D1C1D"/>
                </a:solidFill>
                <a:effectLst/>
                <a:latin typeface="Slack-Lato"/>
              </a:rPr>
              <a:t>Using PostgreSQL, Python, and NOAA API</a:t>
            </a:r>
            <a:br>
              <a:rPr lang="en-CA" b="0" i="0" dirty="0">
                <a:solidFill>
                  <a:srgbClr val="1D1C1D"/>
                </a:solidFill>
                <a:effectLst/>
                <a:latin typeface="Slack-Lato"/>
              </a:rPr>
            </a:br>
            <a:endParaRPr lang="en-CA" b="0" i="0" dirty="0">
              <a:solidFill>
                <a:srgbClr val="1D1C1D"/>
              </a:solidFill>
              <a:effectLst/>
              <a:latin typeface="Slack-Lato"/>
            </a:endParaRPr>
          </a:p>
          <a:p>
            <a:pPr algn="l">
              <a:buFont typeface="+mj-lt"/>
              <a:buAutoNum type="arabicPeriod"/>
            </a:pPr>
            <a:r>
              <a:rPr lang="en-CA" b="0" i="0" dirty="0">
                <a:solidFill>
                  <a:srgbClr val="1D1C1D"/>
                </a:solidFill>
                <a:effectLst/>
                <a:latin typeface="Slack-Lato"/>
              </a:rPr>
              <a:t>Data Collection:</a:t>
            </a:r>
          </a:p>
          <a:p>
            <a:pPr algn="l">
              <a:buFont typeface="Arial" panose="020B0604020202020204" pitchFamily="34" charset="0"/>
              <a:buChar char="•"/>
            </a:pPr>
            <a:r>
              <a:rPr lang="en-CA" b="0" i="0" dirty="0">
                <a:solidFill>
                  <a:srgbClr val="1D1C1D"/>
                </a:solidFill>
                <a:effectLst/>
                <a:latin typeface="Slack-Lato"/>
              </a:rPr>
              <a:t>Retrieve weather data from NOAA API</a:t>
            </a:r>
          </a:p>
          <a:p>
            <a:pPr algn="l">
              <a:buFont typeface="Arial" panose="020B0604020202020204" pitchFamily="34" charset="0"/>
              <a:buChar char="•"/>
            </a:pPr>
            <a:r>
              <a:rPr lang="en-CA" b="0" i="0" dirty="0">
                <a:solidFill>
                  <a:srgbClr val="1D1C1D"/>
                </a:solidFill>
                <a:effectLst/>
                <a:latin typeface="Slack-Lato"/>
              </a:rPr>
              <a:t>Store data in PostgreSQL database</a:t>
            </a:r>
          </a:p>
          <a:p>
            <a:pPr algn="l">
              <a:buFont typeface="+mj-lt"/>
              <a:buAutoNum type="arabicPeriod"/>
            </a:pPr>
            <a:r>
              <a:rPr lang="en-CA" b="0" i="0" dirty="0">
                <a:solidFill>
                  <a:srgbClr val="1D1C1D"/>
                </a:solidFill>
                <a:effectLst/>
                <a:latin typeface="Slack-Lato"/>
              </a:rPr>
              <a:t>Data Inspection:</a:t>
            </a:r>
          </a:p>
          <a:p>
            <a:pPr algn="l">
              <a:buFont typeface="Arial" panose="020B0604020202020204" pitchFamily="34" charset="0"/>
              <a:buChar char="•"/>
            </a:pPr>
            <a:r>
              <a:rPr lang="en-CA" b="0" i="0" dirty="0">
                <a:solidFill>
                  <a:srgbClr val="1D1C1D"/>
                </a:solidFill>
                <a:effectLst/>
                <a:latin typeface="Slack-Lato"/>
              </a:rPr>
              <a:t>Connect to PostgreSQL database</a:t>
            </a:r>
          </a:p>
          <a:p>
            <a:pPr algn="l">
              <a:buFont typeface="Arial" panose="020B0604020202020204" pitchFamily="34" charset="0"/>
              <a:buChar char="•"/>
            </a:pPr>
            <a:r>
              <a:rPr lang="en-CA" b="0" i="0" dirty="0">
                <a:solidFill>
                  <a:srgbClr val="1D1C1D"/>
                </a:solidFill>
                <a:effectLst/>
                <a:latin typeface="Slack-Lato"/>
              </a:rPr>
              <a:t>Check data structure and quality</a:t>
            </a:r>
          </a:p>
          <a:p>
            <a:pPr algn="l">
              <a:buFont typeface="+mj-lt"/>
              <a:buAutoNum type="arabicPeriod"/>
            </a:pPr>
            <a:r>
              <a:rPr lang="en-CA" b="0" i="0" dirty="0">
                <a:solidFill>
                  <a:srgbClr val="1D1C1D"/>
                </a:solidFill>
                <a:effectLst/>
                <a:latin typeface="Slack-Lato"/>
              </a:rPr>
              <a:t>Data Visualization:</a:t>
            </a:r>
          </a:p>
          <a:p>
            <a:pPr algn="l">
              <a:buFont typeface="Arial" panose="020B0604020202020204" pitchFamily="34" charset="0"/>
              <a:buChar char="•"/>
            </a:pPr>
            <a:r>
              <a:rPr lang="en-CA" b="0" i="0" dirty="0">
                <a:solidFill>
                  <a:srgbClr val="1D1C1D"/>
                </a:solidFill>
                <a:effectLst/>
                <a:latin typeface="Slack-Lato"/>
              </a:rPr>
              <a:t>Use Python libraries for visualizations</a:t>
            </a:r>
          </a:p>
          <a:p>
            <a:pPr algn="l">
              <a:buFont typeface="Arial" panose="020B0604020202020204" pitchFamily="34" charset="0"/>
              <a:buChar char="•"/>
            </a:pPr>
            <a:r>
              <a:rPr lang="en-CA" b="0" i="0" dirty="0">
                <a:solidFill>
                  <a:srgbClr val="1D1C1D"/>
                </a:solidFill>
                <a:effectLst/>
                <a:latin typeface="Slack-Lato"/>
              </a:rPr>
              <a:t>Plot time series graphs, histograms, etc.</a:t>
            </a:r>
          </a:p>
          <a:p>
            <a:pPr algn="l">
              <a:buFont typeface="+mj-lt"/>
              <a:buAutoNum type="arabicPeriod"/>
            </a:pPr>
            <a:r>
              <a:rPr lang="en-CA" b="0" i="0" dirty="0">
                <a:solidFill>
                  <a:srgbClr val="1D1C1D"/>
                </a:solidFill>
                <a:effectLst/>
                <a:latin typeface="Slack-Lato"/>
              </a:rPr>
              <a:t>Feature Analysis:</a:t>
            </a:r>
          </a:p>
          <a:p>
            <a:pPr algn="l">
              <a:buFont typeface="Arial" panose="020B0604020202020204" pitchFamily="34" charset="0"/>
              <a:buChar char="•"/>
            </a:pPr>
            <a:r>
              <a:rPr lang="en-CA" b="0" i="0" dirty="0">
                <a:solidFill>
                  <a:srgbClr val="1D1C1D"/>
                </a:solidFill>
                <a:effectLst/>
                <a:latin typeface="Slack-Lato"/>
              </a:rPr>
              <a:t>Explore relationships between features</a:t>
            </a:r>
          </a:p>
          <a:p>
            <a:pPr algn="l">
              <a:buFont typeface="Arial" panose="020B0604020202020204" pitchFamily="34" charset="0"/>
              <a:buChar char="•"/>
            </a:pPr>
            <a:r>
              <a:rPr lang="en-CA" b="0" i="0" dirty="0">
                <a:solidFill>
                  <a:srgbClr val="1D1C1D"/>
                </a:solidFill>
                <a:effectLst/>
                <a:latin typeface="Slack-Lato"/>
              </a:rPr>
              <a:t>Calculate correlations with target variable</a:t>
            </a:r>
          </a:p>
          <a:p>
            <a:pPr algn="l">
              <a:buFont typeface="+mj-lt"/>
              <a:buAutoNum type="arabicPeriod"/>
            </a:pPr>
            <a:r>
              <a:rPr lang="en-CA" b="0" i="0" dirty="0">
                <a:solidFill>
                  <a:srgbClr val="1D1C1D"/>
                </a:solidFill>
                <a:effectLst/>
                <a:latin typeface="Slack-Lato"/>
              </a:rPr>
              <a:t>Missing Data Handling:</a:t>
            </a:r>
          </a:p>
          <a:p>
            <a:pPr algn="l">
              <a:buFont typeface="Arial" panose="020B0604020202020204" pitchFamily="34" charset="0"/>
              <a:buChar char="•"/>
            </a:pPr>
            <a:r>
              <a:rPr lang="en-CA" b="0" i="0" dirty="0">
                <a:solidFill>
                  <a:srgbClr val="1D1C1D"/>
                </a:solidFill>
                <a:effectLst/>
                <a:latin typeface="Slack-Lato"/>
              </a:rPr>
              <a:t>Determine strategy for missing values</a:t>
            </a:r>
          </a:p>
          <a:p>
            <a:pPr algn="l">
              <a:buFont typeface="Arial" panose="020B0604020202020204" pitchFamily="34" charset="0"/>
              <a:buChar char="•"/>
            </a:pPr>
            <a:r>
              <a:rPr lang="en-CA" b="0" i="0" dirty="0">
                <a:solidFill>
                  <a:srgbClr val="1D1C1D"/>
                </a:solidFill>
                <a:effectLst/>
                <a:latin typeface="Slack-Lato"/>
              </a:rPr>
              <a:t>Remove or impute missing data</a:t>
            </a:r>
          </a:p>
          <a:p>
            <a:pPr algn="l">
              <a:buFont typeface="+mj-lt"/>
              <a:buAutoNum type="arabicPeriod"/>
            </a:pPr>
            <a:r>
              <a:rPr lang="en-CA" b="0" i="0" dirty="0">
                <a:solidFill>
                  <a:srgbClr val="1D1C1D"/>
                </a:solidFill>
                <a:effectLst/>
                <a:latin typeface="Slack-Lato"/>
              </a:rPr>
              <a:t>Feature Engineering:</a:t>
            </a:r>
          </a:p>
          <a:p>
            <a:pPr algn="l">
              <a:buFont typeface="Arial" panose="020B0604020202020204" pitchFamily="34" charset="0"/>
              <a:buChar char="•"/>
            </a:pPr>
            <a:r>
              <a:rPr lang="en-CA" b="0" i="0" dirty="0">
                <a:solidFill>
                  <a:srgbClr val="1D1C1D"/>
                </a:solidFill>
                <a:effectLst/>
                <a:latin typeface="Slack-Lato"/>
              </a:rPr>
              <a:t>Create new features from existing ones</a:t>
            </a:r>
          </a:p>
          <a:p>
            <a:pPr algn="l">
              <a:buFont typeface="Arial" panose="020B0604020202020204" pitchFamily="34" charset="0"/>
              <a:buChar char="•"/>
            </a:pPr>
            <a:r>
              <a:rPr lang="en-CA" b="0" i="0" dirty="0">
                <a:solidFill>
                  <a:srgbClr val="1D1C1D"/>
                </a:solidFill>
                <a:effectLst/>
                <a:latin typeface="Slack-Lato"/>
              </a:rPr>
              <a:t>Consider temporal features, transformations</a:t>
            </a:r>
          </a:p>
          <a:p>
            <a:pPr algn="l">
              <a:buFont typeface="+mj-lt"/>
              <a:buAutoNum type="arabicPeriod"/>
            </a:pPr>
            <a:r>
              <a:rPr lang="en-CA" b="0" i="0" dirty="0">
                <a:solidFill>
                  <a:srgbClr val="1D1C1D"/>
                </a:solidFill>
                <a:effectLst/>
                <a:latin typeface="Slack-Lato"/>
              </a:rPr>
              <a:t>Data Preprocessing:</a:t>
            </a:r>
          </a:p>
          <a:p>
            <a:pPr algn="l">
              <a:buFont typeface="Arial" panose="020B0604020202020204" pitchFamily="34" charset="0"/>
              <a:buChar char="•"/>
            </a:pPr>
            <a:r>
              <a:rPr lang="en-CA" b="0" i="0" dirty="0">
                <a:solidFill>
                  <a:srgbClr val="1D1C1D"/>
                </a:solidFill>
                <a:effectLst/>
                <a:latin typeface="Slack-Lato"/>
              </a:rPr>
              <a:t>Scale, normalize, one-hot encode data</a:t>
            </a:r>
          </a:p>
          <a:p>
            <a:pPr algn="l">
              <a:buFont typeface="Arial" panose="020B0604020202020204" pitchFamily="34" charset="0"/>
              <a:buChar char="•"/>
            </a:pPr>
            <a:r>
              <a:rPr lang="en-CA" b="0" i="0" dirty="0">
                <a:solidFill>
                  <a:srgbClr val="1D1C1D"/>
                </a:solidFill>
                <a:effectLst/>
                <a:latin typeface="Slack-Lato"/>
              </a:rPr>
              <a:t>Prepare data for machine learning models</a:t>
            </a:r>
          </a:p>
          <a:p>
            <a:pPr algn="l">
              <a:buFont typeface="+mj-lt"/>
              <a:buAutoNum type="arabicPeriod"/>
            </a:pPr>
            <a:r>
              <a:rPr lang="en-CA" b="0" i="0" dirty="0">
                <a:solidFill>
                  <a:srgbClr val="1D1C1D"/>
                </a:solidFill>
                <a:effectLst/>
                <a:latin typeface="Slack-Lato"/>
              </a:rPr>
              <a:t>Outlier Detection:</a:t>
            </a:r>
          </a:p>
          <a:p>
            <a:pPr algn="l">
              <a:buFont typeface="Arial" panose="020B0604020202020204" pitchFamily="34" charset="0"/>
              <a:buChar char="•"/>
            </a:pPr>
            <a:r>
              <a:rPr lang="en-CA" b="0" i="0" dirty="0">
                <a:solidFill>
                  <a:srgbClr val="1D1C1D"/>
                </a:solidFill>
                <a:effectLst/>
                <a:latin typeface="Slack-Lato"/>
              </a:rPr>
              <a:t>Identify and handle outliers</a:t>
            </a:r>
          </a:p>
          <a:p>
            <a:pPr algn="l">
              <a:buFont typeface="Arial" panose="020B0604020202020204" pitchFamily="34" charset="0"/>
              <a:buChar char="•"/>
            </a:pPr>
            <a:r>
              <a:rPr lang="en-CA" b="0" i="0" dirty="0">
                <a:solidFill>
                  <a:srgbClr val="1D1C1D"/>
                </a:solidFill>
                <a:effectLst/>
                <a:latin typeface="Slack-Lato"/>
              </a:rPr>
              <a:t>Use statistical or visual techniques</a:t>
            </a:r>
          </a:p>
          <a:p>
            <a:pPr algn="l">
              <a:buFont typeface="+mj-lt"/>
              <a:buNone/>
            </a:pPr>
            <a:r>
              <a:rPr lang="en-CA" b="0" i="0" dirty="0">
                <a:solidFill>
                  <a:srgbClr val="1D1C1D"/>
                </a:solidFill>
                <a:effectLst/>
                <a:latin typeface="Slack-Lato"/>
              </a:rPr>
              <a:t>Data Split:</a:t>
            </a:r>
          </a:p>
          <a:p>
            <a:pPr algn="l">
              <a:buFont typeface="Arial" panose="020B0604020202020204" pitchFamily="34" charset="0"/>
              <a:buChar char="•"/>
            </a:pPr>
            <a:r>
              <a:rPr lang="en-CA" b="0" i="0" dirty="0">
                <a:solidFill>
                  <a:srgbClr val="1D1C1D"/>
                </a:solidFill>
                <a:effectLst/>
                <a:latin typeface="Slack-Lato"/>
              </a:rPr>
              <a:t>Divide data into training, validation, test sets</a:t>
            </a:r>
          </a:p>
          <a:p>
            <a:pPr algn="l">
              <a:buFont typeface="Arial" panose="020B0604020202020204" pitchFamily="34" charset="0"/>
              <a:buChar char="•"/>
            </a:pPr>
            <a:r>
              <a:rPr lang="en-CA" b="0" i="0" dirty="0">
                <a:solidFill>
                  <a:srgbClr val="1D1C1D"/>
                </a:solidFill>
                <a:effectLst/>
                <a:latin typeface="Slack-Lato"/>
              </a:rPr>
              <a:t>Train, tune, and evaluate models</a:t>
            </a:r>
          </a:p>
          <a:p>
            <a:endParaRPr lang="en-CA" dirty="0"/>
          </a:p>
        </p:txBody>
      </p:sp>
      <p:sp>
        <p:nvSpPr>
          <p:cNvPr id="4" name="Slide Number Placeholder 3"/>
          <p:cNvSpPr>
            <a:spLocks noGrp="1"/>
          </p:cNvSpPr>
          <p:nvPr>
            <p:ph type="sldNum" sz="quarter" idx="5"/>
          </p:nvPr>
        </p:nvSpPr>
        <p:spPr/>
        <p:txBody>
          <a:bodyPr/>
          <a:lstStyle/>
          <a:p>
            <a:fld id="{2B60A1FF-6282-4000-BAC7-E56CCB7D1B99}" type="slidenum">
              <a:rPr lang="en-CA" smtClean="0"/>
              <a:t>5</a:t>
            </a:fld>
            <a:endParaRPr lang="en-CA"/>
          </a:p>
        </p:txBody>
      </p:sp>
    </p:spTree>
    <p:extLst>
      <p:ext uri="{BB962C8B-B14F-4D97-AF65-F5344CB8AC3E}">
        <p14:creationId xmlns:p14="http://schemas.microsoft.com/office/powerpoint/2010/main" val="402363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B60A1FF-6282-4000-BAC7-E56CCB7D1B99}" type="slidenum">
              <a:rPr lang="en-CA" smtClean="0"/>
              <a:t>8</a:t>
            </a:fld>
            <a:endParaRPr lang="en-CA"/>
          </a:p>
        </p:txBody>
      </p:sp>
    </p:spTree>
    <p:extLst>
      <p:ext uri="{BB962C8B-B14F-4D97-AF65-F5344CB8AC3E}">
        <p14:creationId xmlns:p14="http://schemas.microsoft.com/office/powerpoint/2010/main" val="67309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B60A1FF-6282-4000-BAC7-E56CCB7D1B99}" type="slidenum">
              <a:rPr lang="en-CA" smtClean="0"/>
              <a:t>11</a:t>
            </a:fld>
            <a:endParaRPr lang="en-CA"/>
          </a:p>
        </p:txBody>
      </p:sp>
    </p:spTree>
    <p:extLst>
      <p:ext uri="{BB962C8B-B14F-4D97-AF65-F5344CB8AC3E}">
        <p14:creationId xmlns:p14="http://schemas.microsoft.com/office/powerpoint/2010/main" val="1640407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F3E8B1C-86EF-43CF-8304-249481088644}" type="datetimeFigureOut">
              <a:rPr lang="en-US" smtClean="0"/>
              <a:t>6/12/2023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30106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68099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64650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59823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875699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980025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F3E8B1C-86EF-43CF-8304-249481088644}" type="datetimeFigureOut">
              <a:rPr lang="en-US" smtClean="0"/>
              <a:pPr/>
              <a:t>6/12/2023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335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F3E8B1C-86EF-43CF-8304-249481088644}"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66734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F3E8B1C-86EF-43CF-8304-249481088644}"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37370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line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480A-540D-4670-8E78-2D4CD658B46E}"/>
              </a:ext>
            </a:extLst>
          </p:cNvPr>
          <p:cNvSpPr>
            <a:spLocks noGrp="1"/>
          </p:cNvSpPr>
          <p:nvPr>
            <p:ph type="title"/>
          </p:nvPr>
        </p:nvSpPr>
        <p:spPr>
          <a:xfrm>
            <a:off x="838200" y="365126"/>
            <a:ext cx="10515600" cy="539336"/>
          </a:xfrm>
        </p:spPr>
        <p:txBody>
          <a:bodyPr/>
          <a:lstStyle/>
          <a:p>
            <a:r>
              <a:rPr lang="en-US"/>
              <a:t>Click to edit Master title style</a:t>
            </a:r>
          </a:p>
        </p:txBody>
      </p:sp>
      <p:sp>
        <p:nvSpPr>
          <p:cNvPr id="38" name="Picture Placeholder 37">
            <a:extLst>
              <a:ext uri="{FF2B5EF4-FFF2-40B4-BE49-F238E27FC236}">
                <a16:creationId xmlns:a16="http://schemas.microsoft.com/office/drawing/2014/main" id="{6CBD5321-D151-4C3E-832D-0E4B36E3B6AE}"/>
              </a:ext>
            </a:extLst>
          </p:cNvPr>
          <p:cNvSpPr>
            <a:spLocks noGrp="1"/>
          </p:cNvSpPr>
          <p:nvPr>
            <p:ph type="pic" sz="quarter" idx="28"/>
          </p:nvPr>
        </p:nvSpPr>
        <p:spPr>
          <a:xfrm>
            <a:off x="0" y="0"/>
            <a:ext cx="2980944" cy="6858000"/>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4" name="Text Placeholder 40">
            <a:extLst>
              <a:ext uri="{FF2B5EF4-FFF2-40B4-BE49-F238E27FC236}">
                <a16:creationId xmlns:a16="http://schemas.microsoft.com/office/drawing/2014/main" id="{1660C274-D732-3F49-8D93-A23A17916AB7}"/>
              </a:ext>
            </a:extLst>
          </p:cNvPr>
          <p:cNvSpPr>
            <a:spLocks noGrp="1"/>
          </p:cNvSpPr>
          <p:nvPr>
            <p:ph type="body" sz="quarter" idx="12"/>
          </p:nvPr>
        </p:nvSpPr>
        <p:spPr>
          <a:xfrm>
            <a:off x="37909" y="53472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6" name="Text Placeholder 35">
            <a:extLst>
              <a:ext uri="{FF2B5EF4-FFF2-40B4-BE49-F238E27FC236}">
                <a16:creationId xmlns:a16="http://schemas.microsoft.com/office/drawing/2014/main" id="{7BA41200-0333-B344-BCA1-65C623ABF176}"/>
              </a:ext>
            </a:extLst>
          </p:cNvPr>
          <p:cNvSpPr>
            <a:spLocks noGrp="1"/>
          </p:cNvSpPr>
          <p:nvPr>
            <p:ph type="body" sz="quarter" idx="14" hasCustomPrompt="1"/>
          </p:nvPr>
        </p:nvSpPr>
        <p:spPr>
          <a:xfrm>
            <a:off x="3516255"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dirty="0"/>
              <a:t>Title goes Here</a:t>
            </a:r>
          </a:p>
        </p:txBody>
      </p:sp>
      <p:sp>
        <p:nvSpPr>
          <p:cNvPr id="47" name="Text Placeholder 40">
            <a:extLst>
              <a:ext uri="{FF2B5EF4-FFF2-40B4-BE49-F238E27FC236}">
                <a16:creationId xmlns:a16="http://schemas.microsoft.com/office/drawing/2014/main" id="{E007C50D-A38F-0649-BAE7-2BF10968AE64}"/>
              </a:ext>
            </a:extLst>
          </p:cNvPr>
          <p:cNvSpPr>
            <a:spLocks noGrp="1"/>
          </p:cNvSpPr>
          <p:nvPr>
            <p:ph type="body" sz="quarter" idx="15"/>
          </p:nvPr>
        </p:nvSpPr>
        <p:spPr>
          <a:xfrm>
            <a:off x="3516286"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9" name="Text Placeholder 35">
            <a:extLst>
              <a:ext uri="{FF2B5EF4-FFF2-40B4-BE49-F238E27FC236}">
                <a16:creationId xmlns:a16="http://schemas.microsoft.com/office/drawing/2014/main" id="{5896132F-E15E-F744-A6E4-C91598E9800B}"/>
              </a:ext>
            </a:extLst>
          </p:cNvPr>
          <p:cNvSpPr>
            <a:spLocks noGrp="1"/>
          </p:cNvSpPr>
          <p:nvPr>
            <p:ph type="body" sz="quarter" idx="17" hasCustomPrompt="1"/>
          </p:nvPr>
        </p:nvSpPr>
        <p:spPr>
          <a:xfrm>
            <a:off x="6424347"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dirty="0"/>
              <a:t>Title goes Here</a:t>
            </a:r>
          </a:p>
        </p:txBody>
      </p:sp>
      <p:sp>
        <p:nvSpPr>
          <p:cNvPr id="50" name="Text Placeholder 40">
            <a:extLst>
              <a:ext uri="{FF2B5EF4-FFF2-40B4-BE49-F238E27FC236}">
                <a16:creationId xmlns:a16="http://schemas.microsoft.com/office/drawing/2014/main" id="{920BBB27-96CB-D24D-A2C9-88BC40FC9EDC}"/>
              </a:ext>
            </a:extLst>
          </p:cNvPr>
          <p:cNvSpPr>
            <a:spLocks noGrp="1"/>
          </p:cNvSpPr>
          <p:nvPr>
            <p:ph type="body" sz="quarter" idx="18"/>
          </p:nvPr>
        </p:nvSpPr>
        <p:spPr>
          <a:xfrm>
            <a:off x="6424378"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39" name="Picture Placeholder 38">
            <a:extLst>
              <a:ext uri="{FF2B5EF4-FFF2-40B4-BE49-F238E27FC236}">
                <a16:creationId xmlns:a16="http://schemas.microsoft.com/office/drawing/2014/main" id="{E628B2FA-E8C2-45B1-A4E7-55BA8A6D3FB2}"/>
              </a:ext>
            </a:extLst>
          </p:cNvPr>
          <p:cNvSpPr>
            <a:spLocks noGrp="1"/>
          </p:cNvSpPr>
          <p:nvPr>
            <p:ph type="pic" sz="quarter" idx="29"/>
          </p:nvPr>
        </p:nvSpPr>
        <p:spPr>
          <a:xfrm>
            <a:off x="3066314" y="0"/>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0" name="Picture Placeholder 39">
            <a:extLst>
              <a:ext uri="{FF2B5EF4-FFF2-40B4-BE49-F238E27FC236}">
                <a16:creationId xmlns:a16="http://schemas.microsoft.com/office/drawing/2014/main" id="{BAC65CA8-FBD6-4544-9699-082D0C246655}"/>
              </a:ext>
            </a:extLst>
          </p:cNvPr>
          <p:cNvSpPr>
            <a:spLocks noGrp="1"/>
          </p:cNvSpPr>
          <p:nvPr>
            <p:ph type="pic" sz="quarter" idx="30"/>
          </p:nvPr>
        </p:nvSpPr>
        <p:spPr>
          <a:xfrm>
            <a:off x="9211056" y="-16151"/>
            <a:ext cx="2980944" cy="690645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1" name="Picture Placeholder 40">
            <a:extLst>
              <a:ext uri="{FF2B5EF4-FFF2-40B4-BE49-F238E27FC236}">
                <a16:creationId xmlns:a16="http://schemas.microsoft.com/office/drawing/2014/main" id="{D2BF187D-B7D0-4CCD-8588-3F7968506BE7}"/>
              </a:ext>
            </a:extLst>
          </p:cNvPr>
          <p:cNvSpPr>
            <a:spLocks noGrp="1"/>
          </p:cNvSpPr>
          <p:nvPr>
            <p:ph type="pic" sz="quarter" idx="31"/>
          </p:nvPr>
        </p:nvSpPr>
        <p:spPr>
          <a:xfrm>
            <a:off x="6139245" y="-1"/>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56" name="Text Placeholder 40">
            <a:extLst>
              <a:ext uri="{FF2B5EF4-FFF2-40B4-BE49-F238E27FC236}">
                <a16:creationId xmlns:a16="http://schemas.microsoft.com/office/drawing/2014/main" id="{69D11BE2-450D-4639-9BAF-E3CA9B99AFD5}"/>
              </a:ext>
            </a:extLst>
          </p:cNvPr>
          <p:cNvSpPr>
            <a:spLocks noGrp="1"/>
          </p:cNvSpPr>
          <p:nvPr>
            <p:ph type="body" sz="quarter" idx="32"/>
          </p:nvPr>
        </p:nvSpPr>
        <p:spPr>
          <a:xfrm>
            <a:off x="3104741" y="53790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9" name="Text Placeholder 40">
            <a:extLst>
              <a:ext uri="{FF2B5EF4-FFF2-40B4-BE49-F238E27FC236}">
                <a16:creationId xmlns:a16="http://schemas.microsoft.com/office/drawing/2014/main" id="{CF6D08BF-7D2B-4D8D-88E0-F86C05580F64}"/>
              </a:ext>
            </a:extLst>
          </p:cNvPr>
          <p:cNvSpPr>
            <a:spLocks noGrp="1"/>
          </p:cNvSpPr>
          <p:nvPr>
            <p:ph type="body" sz="quarter" idx="33"/>
          </p:nvPr>
        </p:nvSpPr>
        <p:spPr>
          <a:xfrm>
            <a:off x="6152959" y="53663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0" name="Text Placeholder 40">
            <a:extLst>
              <a:ext uri="{FF2B5EF4-FFF2-40B4-BE49-F238E27FC236}">
                <a16:creationId xmlns:a16="http://schemas.microsoft.com/office/drawing/2014/main" id="{F7CB76F0-F684-4F7B-8C85-06004AB6F99F}"/>
              </a:ext>
            </a:extLst>
          </p:cNvPr>
          <p:cNvSpPr>
            <a:spLocks noGrp="1"/>
          </p:cNvSpPr>
          <p:nvPr>
            <p:ph type="body" sz="quarter" idx="34"/>
          </p:nvPr>
        </p:nvSpPr>
        <p:spPr>
          <a:xfrm>
            <a:off x="9219791" y="53980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1478379690"/>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0498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4940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0508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5904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610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t>6/12/2023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1341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5278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1005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F3E8B1C-86EF-43CF-8304-249481088644}" type="datetimeFigureOut">
              <a:rPr lang="en-US" smtClean="0"/>
              <a:pPr/>
              <a:t>6/12/2023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325390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hyperlink" Target="https://public.tableau.com/app/profile/peiran.cao/viz/NOAAWeather-JFK/Story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sv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hyperlink" Target="https://medium.com/data-visualization-society/historical-viz-digest-issue-3-a66c7574ce55?source=topic_page---------2------------------1" TargetMode="External"/><Relationship Id="rId3" Type="http://schemas.openxmlformats.org/officeDocument/2006/relationships/slide" Target="slide5.xml"/><Relationship Id="rId7" Type="http://schemas.openxmlformats.org/officeDocument/2006/relationships/hyperlink" Target="https://www.flickr.com/photos/152824664@N07/30212411048" TargetMode="External"/><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slide" Target="slide11.xml"/><Relationship Id="rId5" Type="http://schemas.openxmlformats.org/officeDocument/2006/relationships/slide" Target="slide4.xml"/><Relationship Id="rId10" Type="http://schemas.openxmlformats.org/officeDocument/2006/relationships/image" Target="../media/image18.jpg"/><Relationship Id="rId4" Type="http://schemas.openxmlformats.org/officeDocument/2006/relationships/image" Target="../media/image16.png"/><Relationship Id="rId9"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hyperlink" Target="https://www.ncdc.noaa.gov/cdo-web/webservices/v2#gettingStarted" TargetMode="External"/><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4" descr="Aeroplane taking off against dramatic sky">
            <a:extLst>
              <a:ext uri="{FF2B5EF4-FFF2-40B4-BE49-F238E27FC236}">
                <a16:creationId xmlns:a16="http://schemas.microsoft.com/office/drawing/2014/main" id="{E1E99BA4-2347-4EE2-D170-FFFD3B9E0167}"/>
              </a:ext>
            </a:extLst>
          </p:cNvPr>
          <p:cNvPicPr>
            <a:picLocks noChangeAspect="1"/>
          </p:cNvPicPr>
          <p:nvPr/>
        </p:nvPicPr>
        <p:blipFill rotWithShape="1">
          <a:blip r:embed="rId2"/>
          <a:srcRect t="15413"/>
          <a:stretch/>
        </p:blipFill>
        <p:spPr>
          <a:xfrm>
            <a:off x="20" y="1"/>
            <a:ext cx="12191980" cy="6858000"/>
          </a:xfrm>
          <a:prstGeom prst="rect">
            <a:avLst/>
          </a:prstGeom>
        </p:spPr>
      </p:pic>
      <p:sp>
        <p:nvSpPr>
          <p:cNvPr id="2" name="Title 1">
            <a:extLst>
              <a:ext uri="{FF2B5EF4-FFF2-40B4-BE49-F238E27FC236}">
                <a16:creationId xmlns:a16="http://schemas.microsoft.com/office/drawing/2014/main" id="{C6B06480-7B7C-E809-984F-C79F91692B72}"/>
              </a:ext>
            </a:extLst>
          </p:cNvPr>
          <p:cNvSpPr>
            <a:spLocks noGrp="1"/>
          </p:cNvSpPr>
          <p:nvPr>
            <p:ph type="title"/>
          </p:nvPr>
        </p:nvSpPr>
        <p:spPr>
          <a:xfrm>
            <a:off x="678405" y="908794"/>
            <a:ext cx="7921066" cy="3098127"/>
          </a:xfrm>
        </p:spPr>
        <p:txBody>
          <a:bodyPr vert="horz" lIns="91440" tIns="45720" rIns="91440" bIns="45720" rtlCol="0" anchor="t">
            <a:noAutofit/>
          </a:bodyPr>
          <a:lstStyle/>
          <a:p>
            <a:pPr>
              <a:lnSpc>
                <a:spcPct val="90000"/>
              </a:lnSpc>
            </a:pPr>
            <a:r>
              <a:rPr lang="en-US" sz="3200" dirty="0">
                <a:solidFill>
                  <a:schemeClr val="accent6">
                    <a:lumMod val="50000"/>
                  </a:schemeClr>
                </a:solidFill>
                <a:latin typeface="Arial" panose="020B0604020202020204" pitchFamily="34" charset="0"/>
                <a:cs typeface="Arial" panose="020B0604020202020204" pitchFamily="34" charset="0"/>
              </a:rPr>
              <a:t>Precipitation Prediction based on </a:t>
            </a:r>
            <a:r>
              <a:rPr lang="en-CA" altLang="zh-CN" sz="3200" dirty="0">
                <a:solidFill>
                  <a:schemeClr val="accent6">
                    <a:lumMod val="50000"/>
                  </a:schemeClr>
                </a:solidFill>
                <a:latin typeface="Arial" panose="020B0604020202020204" pitchFamily="34" charset="0"/>
                <a:cs typeface="Arial" panose="020B0604020202020204" pitchFamily="34" charset="0"/>
              </a:rPr>
              <a:t>NOAA JFK STATION</a:t>
            </a:r>
            <a:br>
              <a:rPr lang="en-US" sz="3200" b="1" dirty="0">
                <a:solidFill>
                  <a:schemeClr val="tx1"/>
                </a:solidFill>
                <a:latin typeface="Arial" panose="020B0604020202020204" pitchFamily="34" charset="0"/>
                <a:cs typeface="Arial" panose="020B0604020202020204" pitchFamily="34" charset="0"/>
              </a:rPr>
            </a:br>
            <a:r>
              <a:rPr lang="en-US" sz="3200" b="1" i="0" dirty="0">
                <a:solidFill>
                  <a:schemeClr val="tx1"/>
                </a:solidFill>
                <a:effectLst/>
                <a:latin typeface="Arial" panose="020B0604020202020204" pitchFamily="34" charset="0"/>
                <a:cs typeface="Arial" panose="020B0604020202020204" pitchFamily="34" charset="0"/>
              </a:rPr>
              <a:t>University of Toronto – Data </a:t>
            </a:r>
            <a:r>
              <a:rPr lang="en-US" sz="3200" b="1" dirty="0">
                <a:solidFill>
                  <a:schemeClr val="tx1"/>
                </a:solidFill>
                <a:latin typeface="Arial" panose="020B0604020202020204" pitchFamily="34" charset="0"/>
                <a:cs typeface="Arial" panose="020B0604020202020204" pitchFamily="34" charset="0"/>
              </a:rPr>
              <a:t>A</a:t>
            </a:r>
            <a:r>
              <a:rPr lang="en-US" sz="3200" b="1" i="0" dirty="0">
                <a:solidFill>
                  <a:schemeClr val="tx1"/>
                </a:solidFill>
                <a:effectLst/>
                <a:latin typeface="Arial" panose="020B0604020202020204" pitchFamily="34" charset="0"/>
                <a:cs typeface="Arial" panose="020B0604020202020204" pitchFamily="34" charset="0"/>
              </a:rPr>
              <a:t>nalytics</a:t>
            </a:r>
            <a:br>
              <a:rPr lang="en-US" sz="3200" b="1" dirty="0">
                <a:solidFill>
                  <a:schemeClr val="tx1"/>
                </a:solidFill>
                <a:latin typeface="Arial" panose="020B0604020202020204" pitchFamily="34" charset="0"/>
                <a:cs typeface="Arial" panose="020B0604020202020204" pitchFamily="34" charset="0"/>
              </a:rPr>
            </a:br>
            <a:r>
              <a:rPr lang="en-US" sz="3200" b="1" dirty="0">
                <a:solidFill>
                  <a:schemeClr val="tx1"/>
                </a:solidFill>
                <a:latin typeface="Arial" panose="020B0604020202020204" pitchFamily="34" charset="0"/>
                <a:cs typeface="Arial" panose="020B0604020202020204" pitchFamily="34" charset="0"/>
              </a:rPr>
              <a:t>Project 4 Machine learning </a:t>
            </a:r>
            <a:br>
              <a:rPr lang="en-US" sz="3200" b="1" dirty="0">
                <a:solidFill>
                  <a:schemeClr val="tx1"/>
                </a:solidFill>
              </a:rPr>
            </a:br>
            <a:r>
              <a:rPr lang="en-US" sz="2000" b="1" i="0" dirty="0">
                <a:solidFill>
                  <a:schemeClr val="tx1"/>
                </a:solidFill>
                <a:effectLst/>
                <a:latin typeface="Söhne"/>
              </a:rPr>
              <a:t>Group Member Names: </a:t>
            </a:r>
            <a:br>
              <a:rPr lang="en-US" sz="2000" b="1" i="0" dirty="0">
                <a:solidFill>
                  <a:schemeClr val="tx1"/>
                </a:solidFill>
                <a:effectLst/>
                <a:latin typeface="Söhne"/>
              </a:rPr>
            </a:br>
            <a:r>
              <a:rPr lang="en-US" sz="2000" b="1" i="0" dirty="0">
                <a:solidFill>
                  <a:schemeClr val="tx1"/>
                </a:solidFill>
                <a:effectLst/>
                <a:latin typeface="Söhne"/>
              </a:rPr>
              <a:t>Daniel Marquez</a:t>
            </a:r>
            <a:br>
              <a:rPr lang="en-US" sz="2000" b="1" dirty="0">
                <a:solidFill>
                  <a:schemeClr val="tx1"/>
                </a:solidFill>
                <a:latin typeface="Söhne"/>
              </a:rPr>
            </a:br>
            <a:r>
              <a:rPr lang="en-US" sz="2000" b="1" i="0" dirty="0" err="1">
                <a:solidFill>
                  <a:schemeClr val="tx1"/>
                </a:solidFill>
                <a:effectLst/>
                <a:latin typeface="Söhne"/>
              </a:rPr>
              <a:t>Peiran</a:t>
            </a:r>
            <a:r>
              <a:rPr lang="en-US" sz="2000" b="1" i="0" dirty="0">
                <a:solidFill>
                  <a:schemeClr val="tx1"/>
                </a:solidFill>
                <a:effectLst/>
                <a:latin typeface="Söhne"/>
              </a:rPr>
              <a:t> (Diana) Cao</a:t>
            </a:r>
            <a:br>
              <a:rPr lang="en-US" sz="2000" b="1" i="0" dirty="0">
                <a:solidFill>
                  <a:schemeClr val="tx1"/>
                </a:solidFill>
                <a:effectLst/>
                <a:latin typeface="Söhne"/>
              </a:rPr>
            </a:br>
            <a:r>
              <a:rPr lang="en-US" sz="2000" b="1" i="0" dirty="0">
                <a:solidFill>
                  <a:schemeClr val="tx1"/>
                </a:solidFill>
                <a:effectLst/>
                <a:latin typeface="Söhne"/>
              </a:rPr>
              <a:t>Lailah Libay</a:t>
            </a:r>
            <a:br>
              <a:rPr lang="en-US" sz="2000" b="1" i="0" dirty="0">
                <a:solidFill>
                  <a:schemeClr val="tx1"/>
                </a:solidFill>
                <a:effectLst/>
                <a:latin typeface="Söhne"/>
              </a:rPr>
            </a:br>
            <a:br>
              <a:rPr lang="en-US" sz="1600" b="1" dirty="0">
                <a:solidFill>
                  <a:schemeClr val="tx1"/>
                </a:solidFill>
                <a:latin typeface="Söhne"/>
              </a:rPr>
            </a:br>
            <a:br>
              <a:rPr lang="en-US" sz="3200" b="1" dirty="0">
                <a:solidFill>
                  <a:schemeClr val="tx1"/>
                </a:solidFill>
              </a:rPr>
            </a:br>
            <a:br>
              <a:rPr lang="en-US" sz="3200" b="1" dirty="0">
                <a:solidFill>
                  <a:schemeClr val="tx1"/>
                </a:solidFill>
              </a:rPr>
            </a:br>
            <a:br>
              <a:rPr lang="en-US" sz="3200" b="1" dirty="0">
                <a:solidFill>
                  <a:schemeClr val="tx1"/>
                </a:solidFill>
              </a:rPr>
            </a:br>
            <a:endParaRPr lang="en-US" sz="3200" b="1" dirty="0">
              <a:solidFill>
                <a:schemeClr val="tx1"/>
              </a:solidFill>
            </a:endParaRPr>
          </a:p>
        </p:txBody>
      </p:sp>
      <p:sp>
        <p:nvSpPr>
          <p:cNvPr id="4" name="AutoShape 2">
            <a:extLst>
              <a:ext uri="{FF2B5EF4-FFF2-40B4-BE49-F238E27FC236}">
                <a16:creationId xmlns:a16="http://schemas.microsoft.com/office/drawing/2014/main" id="{30C6D493-7CA6-70C9-6202-B9B882E836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a:extLst>
              <a:ext uri="{FF2B5EF4-FFF2-40B4-BE49-F238E27FC236}">
                <a16:creationId xmlns:a16="http://schemas.microsoft.com/office/drawing/2014/main" id="{A1D1DD9F-B80A-2F64-7D70-F2E5F8F9DD1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328B9C80-98ED-5E3A-BB37-1B5D0A2541F1}"/>
              </a:ext>
            </a:extLst>
          </p:cNvPr>
          <p:cNvPicPr>
            <a:picLocks noChangeAspect="1"/>
          </p:cNvPicPr>
          <p:nvPr/>
        </p:nvPicPr>
        <p:blipFill>
          <a:blip r:embed="rId3"/>
          <a:stretch>
            <a:fillRect/>
          </a:stretch>
        </p:blipFill>
        <p:spPr>
          <a:xfrm>
            <a:off x="8794963" y="44466"/>
            <a:ext cx="3319399" cy="2343489"/>
          </a:xfrm>
          <a:prstGeom prst="rect">
            <a:avLst/>
          </a:prstGeom>
        </p:spPr>
      </p:pic>
    </p:spTree>
    <p:extLst>
      <p:ext uri="{BB962C8B-B14F-4D97-AF65-F5344CB8AC3E}">
        <p14:creationId xmlns:p14="http://schemas.microsoft.com/office/powerpoint/2010/main" val="315059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 name="Group 90">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2" name="Rectangle 91">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8CBF6588-E490-3B23-D455-B0F14D5FAF06}"/>
              </a:ext>
            </a:extLst>
          </p:cNvPr>
          <p:cNvSpPr/>
          <p:nvPr/>
        </p:nvSpPr>
        <p:spPr>
          <a:xfrm>
            <a:off x="4645897" y="3913749"/>
            <a:ext cx="6897173" cy="280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04" name="Rectangle 94">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5" name="Rectangle 96">
            <a:extLst>
              <a:ext uri="{FF2B5EF4-FFF2-40B4-BE49-F238E27FC236}">
                <a16:creationId xmlns:a16="http://schemas.microsoft.com/office/drawing/2014/main" id="{4D564D1C-BBBA-41AB-8D3D-65E651368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D63F519-D67F-403F-938E-102A5A37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1" name="Freeform: Shape 100">
            <a:extLst>
              <a:ext uri="{FF2B5EF4-FFF2-40B4-BE49-F238E27FC236}">
                <a16:creationId xmlns:a16="http://schemas.microsoft.com/office/drawing/2014/main" id="{0690B2E9-00B3-4554-8C5C-2D5134AD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03" name="Freeform 5">
            <a:extLst>
              <a:ext uri="{FF2B5EF4-FFF2-40B4-BE49-F238E27FC236}">
                <a16:creationId xmlns:a16="http://schemas.microsoft.com/office/drawing/2014/main" id="{25225EF6-7666-40A5-813B-4BE52C749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7D8A277B-C6B4-54AF-08A1-AD847006F953}"/>
              </a:ext>
            </a:extLst>
          </p:cNvPr>
          <p:cNvSpPr>
            <a:spLocks noGrp="1"/>
          </p:cNvSpPr>
          <p:nvPr>
            <p:ph type="title"/>
          </p:nvPr>
        </p:nvSpPr>
        <p:spPr>
          <a:xfrm>
            <a:off x="785284" y="4831925"/>
            <a:ext cx="10893094" cy="1481440"/>
          </a:xfrm>
        </p:spPr>
        <p:txBody>
          <a:bodyPr vert="horz" lIns="91440" tIns="45720" rIns="91440" bIns="45720" rtlCol="0" anchor="b">
            <a:noAutofit/>
          </a:bodyPr>
          <a:lstStyle/>
          <a:p>
            <a:pPr algn="ctr"/>
            <a:r>
              <a:rPr lang="en-US" sz="6000" b="0" i="0" kern="1200" dirty="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Machine Learning</a:t>
            </a:r>
            <a:br>
              <a:rPr lang="en-US" sz="6000" b="0" i="0" kern="1200" dirty="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6000" b="0" i="0" kern="1200" dirty="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(Applying Prediction </a:t>
            </a:r>
            <a:r>
              <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a:t>
            </a:r>
            <a:r>
              <a:rPr lang="en-US" sz="6000" b="0" i="0" kern="1200" dirty="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odel)</a:t>
            </a:r>
            <a:endParaRPr lang="en-US" sz="6000" b="0" i="0" kern="1200" dirty="0">
              <a:solidFill>
                <a:schemeClr val="bg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AFB7DE2-70AB-3B99-F520-B56F9E5ACCAD}"/>
              </a:ext>
            </a:extLst>
          </p:cNvPr>
          <p:cNvPicPr>
            <a:picLocks noChangeAspect="1"/>
          </p:cNvPicPr>
          <p:nvPr/>
        </p:nvPicPr>
        <p:blipFill>
          <a:blip r:embed="rId3"/>
          <a:stretch>
            <a:fillRect/>
          </a:stretch>
        </p:blipFill>
        <p:spPr>
          <a:xfrm>
            <a:off x="4027365" y="1489091"/>
            <a:ext cx="6897173" cy="2534709"/>
          </a:xfrm>
          <a:prstGeom prst="roundRect">
            <a:avLst>
              <a:gd name="adj" fmla="val 1858"/>
            </a:avLst>
          </a:prstGeom>
          <a:effectLst/>
        </p:spPr>
      </p:pic>
      <p:sp>
        <p:nvSpPr>
          <p:cNvPr id="14" name="Rectangle 13">
            <a:extLst>
              <a:ext uri="{FF2B5EF4-FFF2-40B4-BE49-F238E27FC236}">
                <a16:creationId xmlns:a16="http://schemas.microsoft.com/office/drawing/2014/main" id="{0227AE3F-B6C6-9825-4FF6-C688F5FF1FFF}"/>
              </a:ext>
            </a:extLst>
          </p:cNvPr>
          <p:cNvSpPr/>
          <p:nvPr/>
        </p:nvSpPr>
        <p:spPr>
          <a:xfrm>
            <a:off x="3744097" y="3804720"/>
            <a:ext cx="7080422" cy="219079"/>
          </a:xfrm>
          <a:prstGeom prst="rect">
            <a:avLst/>
          </a:prstGeom>
          <a:solidFill>
            <a:srgbClr val="B31166">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a:extLst>
              <a:ext uri="{FF2B5EF4-FFF2-40B4-BE49-F238E27FC236}">
                <a16:creationId xmlns:a16="http://schemas.microsoft.com/office/drawing/2014/main" id="{815A4451-F63E-C0EA-CB74-2567EA50FA22}"/>
              </a:ext>
            </a:extLst>
          </p:cNvPr>
          <p:cNvPicPr>
            <a:picLocks noChangeAspect="1"/>
          </p:cNvPicPr>
          <p:nvPr/>
        </p:nvPicPr>
        <p:blipFill>
          <a:blip r:embed="rId4"/>
          <a:stretch>
            <a:fillRect/>
          </a:stretch>
        </p:blipFill>
        <p:spPr>
          <a:xfrm>
            <a:off x="457200" y="433155"/>
            <a:ext cx="5381625" cy="942975"/>
          </a:xfrm>
          <a:prstGeom prst="rect">
            <a:avLst/>
          </a:prstGeom>
        </p:spPr>
      </p:pic>
      <p:sp>
        <p:nvSpPr>
          <p:cNvPr id="17" name="Rectangle 16">
            <a:extLst>
              <a:ext uri="{FF2B5EF4-FFF2-40B4-BE49-F238E27FC236}">
                <a16:creationId xmlns:a16="http://schemas.microsoft.com/office/drawing/2014/main" id="{9E1FFB5F-E02E-E124-154B-E63DB10E40CB}"/>
              </a:ext>
            </a:extLst>
          </p:cNvPr>
          <p:cNvSpPr/>
          <p:nvPr/>
        </p:nvSpPr>
        <p:spPr>
          <a:xfrm>
            <a:off x="3373395" y="1014959"/>
            <a:ext cx="2372497" cy="219079"/>
          </a:xfrm>
          <a:prstGeom prst="rect">
            <a:avLst/>
          </a:prstGeom>
          <a:solidFill>
            <a:srgbClr val="B31166">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a:extLst>
              <a:ext uri="{FF2B5EF4-FFF2-40B4-BE49-F238E27FC236}">
                <a16:creationId xmlns:a16="http://schemas.microsoft.com/office/drawing/2014/main" id="{6326AA4C-A8C2-0CBF-22E6-A079BF4E7473}"/>
              </a:ext>
            </a:extLst>
          </p:cNvPr>
          <p:cNvGrpSpPr/>
          <p:nvPr/>
        </p:nvGrpSpPr>
        <p:grpSpPr>
          <a:xfrm>
            <a:off x="6231831" y="766761"/>
            <a:ext cx="3725304" cy="609369"/>
            <a:chOff x="5838825" y="593124"/>
            <a:chExt cx="3725304" cy="609369"/>
          </a:xfrm>
        </p:grpSpPr>
        <p:sp>
          <p:nvSpPr>
            <p:cNvPr id="19" name="Arrow: Left 18">
              <a:extLst>
                <a:ext uri="{FF2B5EF4-FFF2-40B4-BE49-F238E27FC236}">
                  <a16:creationId xmlns:a16="http://schemas.microsoft.com/office/drawing/2014/main" id="{F65A3D9A-0E3D-3F21-2BAF-9894F1D4AE70}"/>
                </a:ext>
              </a:extLst>
            </p:cNvPr>
            <p:cNvSpPr/>
            <p:nvPr/>
          </p:nvSpPr>
          <p:spPr>
            <a:xfrm>
              <a:off x="5838825" y="593124"/>
              <a:ext cx="3725304" cy="60936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4251D728-522F-1CD1-25D4-7AFC6F6774CD}"/>
                </a:ext>
              </a:extLst>
            </p:cNvPr>
            <p:cNvSpPr txBox="1"/>
            <p:nvPr/>
          </p:nvSpPr>
          <p:spPr>
            <a:xfrm>
              <a:off x="6712508" y="718438"/>
              <a:ext cx="2533135" cy="372407"/>
            </a:xfrm>
            <a:prstGeom prst="rect">
              <a:avLst/>
            </a:prstGeom>
            <a:noFill/>
          </p:spPr>
          <p:txBody>
            <a:bodyPr wrap="square" rtlCol="0">
              <a:spAutoFit/>
            </a:bodyPr>
            <a:lstStyle/>
            <a:p>
              <a:r>
                <a:rPr lang="en-CA" dirty="0">
                  <a:solidFill>
                    <a:schemeClr val="bg1"/>
                  </a:solidFill>
                </a:rPr>
                <a:t>User Input Data</a:t>
              </a:r>
            </a:p>
          </p:txBody>
        </p:sp>
      </p:grpSp>
      <p:grpSp>
        <p:nvGrpSpPr>
          <p:cNvPr id="24" name="Group 23">
            <a:extLst>
              <a:ext uri="{FF2B5EF4-FFF2-40B4-BE49-F238E27FC236}">
                <a16:creationId xmlns:a16="http://schemas.microsoft.com/office/drawing/2014/main" id="{2791A5EC-DD6B-B3FC-010D-CB2C7A92AF68}"/>
              </a:ext>
            </a:extLst>
          </p:cNvPr>
          <p:cNvGrpSpPr/>
          <p:nvPr/>
        </p:nvGrpSpPr>
        <p:grpSpPr>
          <a:xfrm>
            <a:off x="309930" y="3659718"/>
            <a:ext cx="3292533" cy="616956"/>
            <a:chOff x="309930" y="3659718"/>
            <a:chExt cx="3292533" cy="616956"/>
          </a:xfrm>
        </p:grpSpPr>
        <p:sp>
          <p:nvSpPr>
            <p:cNvPr id="21" name="Arrow: Right 20">
              <a:extLst>
                <a:ext uri="{FF2B5EF4-FFF2-40B4-BE49-F238E27FC236}">
                  <a16:creationId xmlns:a16="http://schemas.microsoft.com/office/drawing/2014/main" id="{5CD543E1-0CE5-450B-3843-52B25D0476E2}"/>
                </a:ext>
              </a:extLst>
            </p:cNvPr>
            <p:cNvSpPr/>
            <p:nvPr/>
          </p:nvSpPr>
          <p:spPr>
            <a:xfrm>
              <a:off x="309930" y="3659718"/>
              <a:ext cx="3124238" cy="6169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79B594F1-F3C7-3092-25F7-73BA713BD6CC}"/>
                </a:ext>
              </a:extLst>
            </p:cNvPr>
            <p:cNvSpPr txBox="1"/>
            <p:nvPr/>
          </p:nvSpPr>
          <p:spPr>
            <a:xfrm>
              <a:off x="798120" y="3768314"/>
              <a:ext cx="2804343" cy="369332"/>
            </a:xfrm>
            <a:prstGeom prst="rect">
              <a:avLst/>
            </a:prstGeom>
            <a:noFill/>
          </p:spPr>
          <p:txBody>
            <a:bodyPr wrap="square" rtlCol="0">
              <a:spAutoFit/>
            </a:bodyPr>
            <a:lstStyle/>
            <a:p>
              <a:r>
                <a:rPr lang="en-CA" dirty="0">
                  <a:solidFill>
                    <a:schemeClr val="bg1"/>
                  </a:solidFill>
                </a:rPr>
                <a:t>Predicted result</a:t>
              </a:r>
            </a:p>
          </p:txBody>
        </p:sp>
      </p:grpSp>
      <p:sp>
        <p:nvSpPr>
          <p:cNvPr id="30" name="TextBox 29">
            <a:extLst>
              <a:ext uri="{FF2B5EF4-FFF2-40B4-BE49-F238E27FC236}">
                <a16:creationId xmlns:a16="http://schemas.microsoft.com/office/drawing/2014/main" id="{3CA0872E-14AB-7501-B97D-387110A8C25B}"/>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5" action="ppaction://hlinksldjump"/>
              </a:rPr>
              <a:t>Main</a:t>
            </a:r>
            <a:r>
              <a:rPr lang="en-CA" sz="1200" dirty="0">
                <a:solidFill>
                  <a:schemeClr val="bg1"/>
                </a:solidFill>
              </a:rPr>
              <a:t> Menu</a:t>
            </a:r>
          </a:p>
        </p:txBody>
      </p:sp>
    </p:spTree>
    <p:extLst>
      <p:ext uri="{BB962C8B-B14F-4D97-AF65-F5344CB8AC3E}">
        <p14:creationId xmlns:p14="http://schemas.microsoft.com/office/powerpoint/2010/main" val="136622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5" name="Rectangle 6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8" name="Rectangle 6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5504E4-BB41-45F0-CF8B-6FA8E7712C75}"/>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lnSpc>
                <a:spcPct val="90000"/>
              </a:lnSpc>
            </a:pPr>
            <a:r>
              <a:rPr lang="en-US" b="0" i="0" kern="1200" dirty="0">
                <a:solidFill>
                  <a:srgbClr val="EBEBE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Visualizations </a:t>
            </a:r>
            <a:r>
              <a:rPr lang="en-US" sz="1600" dirty="0">
                <a:solidFill>
                  <a:srgbClr val="EBEBE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t>
            </a:r>
            <a:r>
              <a:rPr lang="en-US" sz="1600" b="0" i="0" kern="1200" dirty="0">
                <a:solidFill>
                  <a:srgbClr val="EBEBE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lick Graphic to open Tableau</a:t>
            </a:r>
            <a:r>
              <a:rPr lang="en-US" b="0" i="0" kern="1200" dirty="0">
                <a:solidFill>
                  <a:srgbClr val="EBEBE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b="0" i="0" kern="1200" dirty="0">
              <a:solidFill>
                <a:srgbClr val="EBEBEB"/>
              </a:solidFill>
              <a:latin typeface="Arial" panose="020B0604020202020204" pitchFamily="34" charset="0"/>
              <a:cs typeface="Arial" panose="020B0604020202020204" pitchFamily="34" charset="0"/>
            </a:endParaRPr>
          </a:p>
        </p:txBody>
      </p:sp>
      <p:grpSp>
        <p:nvGrpSpPr>
          <p:cNvPr id="70" name="Group 6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71" name="Rectangle 7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A screenshot of a weather report&#10;&#10;Description automatically generated with low confidence">
            <a:hlinkClick r:id="rId4"/>
            <a:extLst>
              <a:ext uri="{FF2B5EF4-FFF2-40B4-BE49-F238E27FC236}">
                <a16:creationId xmlns:a16="http://schemas.microsoft.com/office/drawing/2014/main" id="{F29F3EF2-E1D1-6E8B-293F-8DE91C53496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80946" y="151114"/>
            <a:ext cx="6684301" cy="6350086"/>
          </a:xfrm>
          <a:prstGeom prst="rect">
            <a:avLst/>
          </a:prstGeom>
        </p:spPr>
      </p:pic>
      <p:sp>
        <p:nvSpPr>
          <p:cNvPr id="3" name="TextBox 2">
            <a:extLst>
              <a:ext uri="{FF2B5EF4-FFF2-40B4-BE49-F238E27FC236}">
                <a16:creationId xmlns:a16="http://schemas.microsoft.com/office/drawing/2014/main" id="{453D07FA-66EB-6557-E325-7023FEE291CA}"/>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6" action="ppaction://hlinksldjump"/>
              </a:rPr>
              <a:t>Main</a:t>
            </a:r>
            <a:r>
              <a:rPr lang="en-CA" sz="1200" dirty="0">
                <a:solidFill>
                  <a:schemeClr val="bg1"/>
                </a:solidFill>
              </a:rPr>
              <a:t> Menu</a:t>
            </a:r>
          </a:p>
        </p:txBody>
      </p:sp>
    </p:spTree>
    <p:extLst>
      <p:ext uri="{BB962C8B-B14F-4D97-AF65-F5344CB8AC3E}">
        <p14:creationId xmlns:p14="http://schemas.microsoft.com/office/powerpoint/2010/main" val="194162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55FC3DD-3D38-9797-2084-1157E01841C8}"/>
              </a:ext>
            </a:extLst>
          </p:cNvPr>
          <p:cNvSpPr>
            <a:spLocks noGrp="1"/>
          </p:cNvSpPr>
          <p:nvPr>
            <p:ph type="title"/>
          </p:nvPr>
        </p:nvSpPr>
        <p:spPr>
          <a:xfrm>
            <a:off x="5639670" y="1870616"/>
            <a:ext cx="4798142" cy="2129883"/>
          </a:xfrm>
        </p:spPr>
        <p:txBody>
          <a:bodyPr vert="horz" lIns="91440" tIns="45720" rIns="91440" bIns="45720" rtlCol="0" anchor="b">
            <a:normAutofit/>
          </a:bodyPr>
          <a:lstStyle/>
          <a:p>
            <a:pPr algn="ctr"/>
            <a:r>
              <a:rPr lang="en-US" sz="5400" b="1" i="0" kern="1200" dirty="0">
                <a:solidFill>
                  <a:srgbClr val="EBEBEB"/>
                </a:solidFill>
                <a:latin typeface="+mj-lt"/>
                <a:ea typeface="+mj-ea"/>
                <a:cs typeface="+mj-cs"/>
              </a:rPr>
              <a:t>QUESTION TIME</a:t>
            </a:r>
          </a:p>
        </p:txBody>
      </p:sp>
      <p:sp>
        <p:nvSpPr>
          <p:cNvPr id="23"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4" name="Graphic 6" descr="Head with Gears">
            <a:extLst>
              <a:ext uri="{FF2B5EF4-FFF2-40B4-BE49-F238E27FC236}">
                <a16:creationId xmlns:a16="http://schemas.microsoft.com/office/drawing/2014/main" id="{9DBA255F-EAD9-FB8C-67F3-EF338AE928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id="{7D3264E2-1431-E296-39D6-7B8501640B60}"/>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5" action="ppaction://hlinksldjump"/>
              </a:rPr>
              <a:t>Main</a:t>
            </a:r>
            <a:r>
              <a:rPr lang="en-CA" sz="1200" dirty="0">
                <a:solidFill>
                  <a:schemeClr val="bg1"/>
                </a:solidFill>
              </a:rPr>
              <a:t> Menu</a:t>
            </a:r>
          </a:p>
        </p:txBody>
      </p:sp>
    </p:spTree>
    <p:extLst>
      <p:ext uri="{BB962C8B-B14F-4D97-AF65-F5344CB8AC3E}">
        <p14:creationId xmlns:p14="http://schemas.microsoft.com/office/powerpoint/2010/main" val="36754047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3"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 name="Rectangle 34">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30AC52-56DD-4840-40B4-2F32CEB7B715}"/>
              </a:ext>
            </a:extLst>
          </p:cNvPr>
          <p:cNvSpPr>
            <a:spLocks noGrp="1"/>
          </p:cNvSpPr>
          <p:nvPr>
            <p:ph type="title"/>
          </p:nvPr>
        </p:nvSpPr>
        <p:spPr>
          <a:xfrm>
            <a:off x="4813990" y="2018370"/>
            <a:ext cx="6268246" cy="1712252"/>
          </a:xfrm>
        </p:spPr>
        <p:txBody>
          <a:bodyPr vert="horz" lIns="91440" tIns="45720" rIns="91440" bIns="45720" rtlCol="0" anchor="b">
            <a:normAutofit/>
          </a:bodyPr>
          <a:lstStyle/>
          <a:p>
            <a:r>
              <a:rPr lang="en-US" sz="6600" b="0" i="0" kern="1200">
                <a:solidFill>
                  <a:srgbClr val="EBEBEB"/>
                </a:solidFill>
                <a:latin typeface="+mj-lt"/>
                <a:ea typeface="+mj-ea"/>
                <a:cs typeface="+mj-cs"/>
              </a:rPr>
              <a:t>Thank you </a:t>
            </a:r>
          </a:p>
        </p:txBody>
      </p:sp>
      <p:pic>
        <p:nvPicPr>
          <p:cNvPr id="7" name="Graphic 6" descr="Smiling Face with No Fill">
            <a:extLst>
              <a:ext uri="{FF2B5EF4-FFF2-40B4-BE49-F238E27FC236}">
                <a16:creationId xmlns:a16="http://schemas.microsoft.com/office/drawing/2014/main" id="{CDD41B98-B5CB-F0AE-2397-F86442AC5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id="{E9E46A16-3834-5AA7-DEFA-661A9D5F1E68}"/>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5" action="ppaction://hlinksldjump"/>
              </a:rPr>
              <a:t>Main</a:t>
            </a:r>
            <a:r>
              <a:rPr lang="en-CA" sz="1200" dirty="0">
                <a:solidFill>
                  <a:schemeClr val="bg1"/>
                </a:solidFill>
              </a:rPr>
              <a:t> Menu</a:t>
            </a:r>
          </a:p>
        </p:txBody>
      </p:sp>
    </p:spTree>
    <p:extLst>
      <p:ext uri="{BB962C8B-B14F-4D97-AF65-F5344CB8AC3E}">
        <p14:creationId xmlns:p14="http://schemas.microsoft.com/office/powerpoint/2010/main" val="42624082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9FA5-E0B0-887E-A57E-2467BE873ECF}"/>
              </a:ext>
            </a:extLst>
          </p:cNvPr>
          <p:cNvSpPr>
            <a:spLocks noGrp="1"/>
          </p:cNvSpPr>
          <p:nvPr>
            <p:ph type="title"/>
          </p:nvPr>
        </p:nvSpPr>
        <p:spPr>
          <a:xfrm>
            <a:off x="1154954" y="973668"/>
            <a:ext cx="8761413" cy="706964"/>
          </a:xfrm>
        </p:spPr>
        <p:txBody>
          <a:bodyPr>
            <a:normAutofit/>
          </a:bodyPr>
          <a:lstStyle/>
          <a:p>
            <a:r>
              <a:rPr lang="en-US" altLang="zh-CN" dirty="0">
                <a:solidFill>
                  <a:srgbClr val="EBEBEB"/>
                </a:solidFill>
              </a:rPr>
              <a:t>About the project</a:t>
            </a:r>
            <a:endParaRPr lang="en-CA" dirty="0">
              <a:solidFill>
                <a:srgbClr val="EBEBEB"/>
              </a:solidFill>
            </a:endParaRPr>
          </a:p>
        </p:txBody>
      </p:sp>
      <p:pic>
        <p:nvPicPr>
          <p:cNvPr id="7" name="Graphic 6" descr="Rain">
            <a:extLst>
              <a:ext uri="{FF2B5EF4-FFF2-40B4-BE49-F238E27FC236}">
                <a16:creationId xmlns:a16="http://schemas.microsoft.com/office/drawing/2014/main" id="{3AF473C1-98CF-027F-641A-96A7EF47A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7013" y="2775951"/>
            <a:ext cx="3067163" cy="3067163"/>
          </a:xfrm>
          <a:prstGeom prst="roundRect">
            <a:avLst>
              <a:gd name="adj" fmla="val 1858"/>
            </a:avLst>
          </a:prstGeom>
          <a:effectLst>
            <a:outerShdw blurRad="50800" dist="50800" dir="5400000" algn="tl" rotWithShape="0">
              <a:srgbClr val="000000">
                <a:alpha val="43000"/>
              </a:srgbClr>
            </a:outerShdw>
          </a:effectLst>
        </p:spPr>
      </p:pic>
      <p:graphicFrame>
        <p:nvGraphicFramePr>
          <p:cNvPr id="13" name="Content Placeholder 2">
            <a:extLst>
              <a:ext uri="{FF2B5EF4-FFF2-40B4-BE49-F238E27FC236}">
                <a16:creationId xmlns:a16="http://schemas.microsoft.com/office/drawing/2014/main" id="{33272848-83D6-4A92-DB5F-33BF56A6775D}"/>
              </a:ext>
            </a:extLst>
          </p:cNvPr>
          <p:cNvGraphicFramePr>
            <a:graphicFrameLocks noGrp="1"/>
          </p:cNvGraphicFramePr>
          <p:nvPr>
            <p:ph idx="1"/>
            <p:extLst>
              <p:ext uri="{D42A27DB-BD31-4B8C-83A1-F6EECF244321}">
                <p14:modId xmlns:p14="http://schemas.microsoft.com/office/powerpoint/2010/main" val="463004312"/>
              </p:ext>
            </p:extLst>
          </p:nvPr>
        </p:nvGraphicFramePr>
        <p:xfrm>
          <a:off x="617830" y="2581197"/>
          <a:ext cx="7409183" cy="39534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6133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talities in the Oil &amp; Gas Extraction Industry | NIOSH | CDC">
            <a:hlinkClick r:id="rId3" action="ppaction://hlinksldjump"/>
            <a:extLst>
              <a:ext uri="{FF2B5EF4-FFF2-40B4-BE49-F238E27FC236}">
                <a16:creationId xmlns:a16="http://schemas.microsoft.com/office/drawing/2014/main" id="{F289C7A0-7673-A366-921E-5629C20E3085}"/>
              </a:ext>
            </a:extLst>
          </p:cNvPr>
          <p:cNvPicPr preferRelativeResize="0">
            <a:picLocks noGrp="1" noChangeArrowheads="1"/>
          </p:cNvPicPr>
          <p:nvPr>
            <p:ph type="pic" sz="quarter" idx="29"/>
          </p:nvPr>
        </p:nvPicPr>
        <p:blipFill>
          <a:blip r:embed="rId4">
            <a:extLst>
              <a:ext uri="{28A0092B-C50C-407E-A947-70E740481C1C}">
                <a14:useLocalDpi xmlns:a14="http://schemas.microsoft.com/office/drawing/2010/main" val="0"/>
              </a:ext>
            </a:extLst>
          </a:blip>
          <a:stretch>
            <a:fillRect/>
          </a:stretch>
        </p:blipFill>
        <p:spPr bwMode="auto">
          <a:xfrm>
            <a:off x="2960841" y="0"/>
            <a:ext cx="3128925"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hidden="1">
            <a:extLst>
              <a:ext uri="{FF2B5EF4-FFF2-40B4-BE49-F238E27FC236}">
                <a16:creationId xmlns:a16="http://schemas.microsoft.com/office/drawing/2014/main" id="{E0F06E8C-0CD8-4A44-AC62-DFFECF519B62}"/>
              </a:ext>
            </a:extLst>
          </p:cNvPr>
          <p:cNvSpPr>
            <a:spLocks noGrp="1"/>
          </p:cNvSpPr>
          <p:nvPr>
            <p:ph type="title"/>
          </p:nvPr>
        </p:nvSpPr>
        <p:spPr/>
        <p:txBody>
          <a:bodyPr>
            <a:normAutofit fontScale="90000"/>
          </a:bodyPr>
          <a:lstStyle/>
          <a:p>
            <a:r>
              <a:rPr lang="en-US" dirty="0"/>
              <a:t>Slide 1</a:t>
            </a:r>
          </a:p>
        </p:txBody>
      </p:sp>
      <p:pic>
        <p:nvPicPr>
          <p:cNvPr id="8" name="Picture Placeholder 7">
            <a:hlinkClick r:id="rId5" action="ppaction://hlinksldjump"/>
            <a:extLst>
              <a:ext uri="{FF2B5EF4-FFF2-40B4-BE49-F238E27FC236}">
                <a16:creationId xmlns:a16="http://schemas.microsoft.com/office/drawing/2014/main" id="{2AFAC36A-5E24-10CB-E815-CC9E07BF22CF}"/>
              </a:ext>
            </a:extLst>
          </p:cNvPr>
          <p:cNvPicPr>
            <a:picLocks noGrp="1" noChangeAspect="1"/>
          </p:cNvPicPr>
          <p:nvPr>
            <p:ph type="pic" sz="quarter" idx="28"/>
          </p:nvPr>
        </p:nvPicPr>
        <p:blipFill>
          <a:blip r:embed="rId6"/>
          <a:srcRect l="39132" r="39132"/>
          <a:stretch>
            <a:fillRect/>
          </a:stretch>
        </p:blipFill>
        <p:spPr>
          <a:prstGeom prst="rect">
            <a:avLst/>
          </a:prstGeom>
        </p:spPr>
      </p:pic>
      <p:sp>
        <p:nvSpPr>
          <p:cNvPr id="72" name="Text Placeholder 71">
            <a:extLst>
              <a:ext uri="{FF2B5EF4-FFF2-40B4-BE49-F238E27FC236}">
                <a16:creationId xmlns:a16="http://schemas.microsoft.com/office/drawing/2014/main" id="{82F3F588-BCAE-4542-AB4D-54497B570EB8}"/>
              </a:ext>
            </a:extLst>
          </p:cNvPr>
          <p:cNvSpPr>
            <a:spLocks noGrp="1"/>
          </p:cNvSpPr>
          <p:nvPr>
            <p:ph type="body" sz="quarter" idx="12"/>
          </p:nvPr>
        </p:nvSpPr>
        <p:spPr>
          <a:xfrm>
            <a:off x="55717" y="5482476"/>
            <a:ext cx="2905125" cy="1142997"/>
          </a:xfrm>
        </p:spPr>
        <p:txBody>
          <a:bodyPr anchor="t"/>
          <a:lstStyle/>
          <a:p>
            <a:r>
              <a:rPr lang="en-US" sz="2400" b="1" dirty="0">
                <a:latin typeface="Arial Black" panose="020B0A04020102020204" pitchFamily="34" charset="0"/>
              </a:rPr>
              <a:t>E</a:t>
            </a:r>
            <a:r>
              <a:rPr lang="en-US" altLang="zh-CN" sz="2400" b="1" dirty="0">
                <a:latin typeface="Arial Black" panose="020B0A04020102020204" pitchFamily="34" charset="0"/>
              </a:rPr>
              <a:t>TL </a:t>
            </a:r>
            <a:r>
              <a:rPr lang="zh-CN" altLang="en-US" sz="2400" b="1" dirty="0">
                <a:latin typeface="Arial Black" panose="020B0A04020102020204" pitchFamily="34" charset="0"/>
              </a:rPr>
              <a:t>（</a:t>
            </a:r>
            <a:r>
              <a:rPr lang="en-US" altLang="zh-CN" sz="2400" b="1" dirty="0">
                <a:latin typeface="Arial Black" panose="020B0A04020102020204" pitchFamily="34" charset="0"/>
              </a:rPr>
              <a:t>Extract</a:t>
            </a:r>
            <a:r>
              <a:rPr lang="zh-CN" altLang="en-US" sz="2400" b="1" dirty="0">
                <a:latin typeface="Arial Black" panose="020B0A04020102020204" pitchFamily="34" charset="0"/>
              </a:rPr>
              <a:t>， </a:t>
            </a:r>
            <a:r>
              <a:rPr lang="en-US" altLang="zh-CN" sz="2400" b="1" dirty="0">
                <a:latin typeface="Arial Black" panose="020B0A04020102020204" pitchFamily="34" charset="0"/>
              </a:rPr>
              <a:t>Transform</a:t>
            </a:r>
            <a:r>
              <a:rPr lang="zh-CN" altLang="en-US" sz="2400" b="1" dirty="0">
                <a:latin typeface="Arial Black" panose="020B0A04020102020204" pitchFamily="34" charset="0"/>
              </a:rPr>
              <a:t>， </a:t>
            </a:r>
            <a:r>
              <a:rPr lang="en-CA" altLang="zh-CN" sz="2400" b="1" dirty="0">
                <a:latin typeface="Arial Black" panose="020B0A04020102020204" pitchFamily="34" charset="0"/>
              </a:rPr>
              <a:t>Load)</a:t>
            </a:r>
            <a:endParaRPr lang="en-US" sz="2400" b="1" dirty="0">
              <a:latin typeface="Arial Black" panose="020B0A04020102020204" pitchFamily="34" charset="0"/>
            </a:endParaRPr>
          </a:p>
        </p:txBody>
      </p:sp>
      <p:sp>
        <p:nvSpPr>
          <p:cNvPr id="78" name="Text Placeholder 77">
            <a:extLst>
              <a:ext uri="{FF2B5EF4-FFF2-40B4-BE49-F238E27FC236}">
                <a16:creationId xmlns:a16="http://schemas.microsoft.com/office/drawing/2014/main" id="{F4DF2827-D0B8-4FA1-8C6E-A80F4573A30C}"/>
              </a:ext>
            </a:extLst>
          </p:cNvPr>
          <p:cNvSpPr>
            <a:spLocks noGrp="1"/>
          </p:cNvSpPr>
          <p:nvPr>
            <p:ph type="body" sz="quarter" idx="17"/>
          </p:nvPr>
        </p:nvSpPr>
        <p:spPr/>
        <p:txBody>
          <a:bodyPr/>
          <a:lstStyle/>
          <a:p>
            <a:endParaRPr lang="en-US" dirty="0"/>
          </a:p>
        </p:txBody>
      </p:sp>
      <p:sp>
        <p:nvSpPr>
          <p:cNvPr id="80" name="Text Placeholder 79">
            <a:extLst>
              <a:ext uri="{FF2B5EF4-FFF2-40B4-BE49-F238E27FC236}">
                <a16:creationId xmlns:a16="http://schemas.microsoft.com/office/drawing/2014/main" id="{48AF5E44-DADD-448F-A768-428B44CA82A0}"/>
              </a:ext>
            </a:extLst>
          </p:cNvPr>
          <p:cNvSpPr>
            <a:spLocks noGrp="1"/>
          </p:cNvSpPr>
          <p:nvPr>
            <p:ph type="body" sz="quarter" idx="18"/>
          </p:nvPr>
        </p:nvSpPr>
        <p:spPr/>
        <p:txBody>
          <a:bodyPr/>
          <a:lstStyle/>
          <a:p>
            <a:endParaRPr lang="en-US" dirty="0"/>
          </a:p>
        </p:txBody>
      </p:sp>
      <p:sp>
        <p:nvSpPr>
          <p:cNvPr id="47" name="Text Placeholder 83">
            <a:extLst>
              <a:ext uri="{FF2B5EF4-FFF2-40B4-BE49-F238E27FC236}">
                <a16:creationId xmlns:a16="http://schemas.microsoft.com/office/drawing/2014/main" id="{0DF4DE2E-CFAC-46C9-9F19-84E905E13C39}"/>
              </a:ext>
            </a:extLst>
          </p:cNvPr>
          <p:cNvSpPr txBox="1">
            <a:spLocks/>
          </p:cNvSpPr>
          <p:nvPr/>
        </p:nvSpPr>
        <p:spPr>
          <a:xfrm>
            <a:off x="3110347" y="5569338"/>
            <a:ext cx="2971799" cy="1119019"/>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venir Next LT Pro" panose="020B0504020202020204" pitchFamily="34" charset="0"/>
                <a:ea typeface="+mn-ea"/>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dirty="0">
                <a:solidFill>
                  <a:schemeClr val="bg1"/>
                </a:solidFill>
                <a:effectLst>
                  <a:outerShdw blurRad="38100" dist="38100" dir="2700000" algn="tl">
                    <a:srgbClr val="000000">
                      <a:alpha val="43137"/>
                    </a:srgbClr>
                  </a:outerShdw>
                </a:effectLst>
                <a:latin typeface="Arial Black" panose="020B0A04020102020204" pitchFamily="34" charset="0"/>
              </a:rPr>
              <a:t>EDA (Exploratory Data Analysis)</a:t>
            </a:r>
          </a:p>
        </p:txBody>
      </p:sp>
      <p:sp>
        <p:nvSpPr>
          <p:cNvPr id="16" name="Picture Placeholder 15">
            <a:extLst>
              <a:ext uri="{FF2B5EF4-FFF2-40B4-BE49-F238E27FC236}">
                <a16:creationId xmlns:a16="http://schemas.microsoft.com/office/drawing/2014/main" id="{D86823B6-FE48-6260-C250-E3F85F7775E0}"/>
              </a:ext>
            </a:extLst>
          </p:cNvPr>
          <p:cNvSpPr>
            <a:spLocks noGrp="1"/>
          </p:cNvSpPr>
          <p:nvPr>
            <p:ph type="pic" sz="quarter" idx="31"/>
          </p:nvPr>
        </p:nvSpPr>
        <p:spPr>
          <a:xfrm>
            <a:off x="6091291" y="-32301"/>
            <a:ext cx="2980944" cy="6890301"/>
          </a:xfrm>
        </p:spPr>
      </p:sp>
      <p:sp>
        <p:nvSpPr>
          <p:cNvPr id="9" name="TextBox 8">
            <a:extLst>
              <a:ext uri="{FF2B5EF4-FFF2-40B4-BE49-F238E27FC236}">
                <a16:creationId xmlns:a16="http://schemas.microsoft.com/office/drawing/2014/main" id="{FA32CB9E-5B82-9B90-DB26-99ACC73F056A}"/>
              </a:ext>
            </a:extLst>
          </p:cNvPr>
          <p:cNvSpPr txBox="1"/>
          <p:nvPr/>
        </p:nvSpPr>
        <p:spPr>
          <a:xfrm>
            <a:off x="6143211" y="4617720"/>
            <a:ext cx="2971800" cy="369332"/>
          </a:xfrm>
          <a:prstGeom prst="rect">
            <a:avLst/>
          </a:prstGeom>
          <a:noFill/>
        </p:spPr>
        <p:txBody>
          <a:bodyPr wrap="square" rtlCol="0">
            <a:spAutoFit/>
          </a:bodyPr>
          <a:lstStyle/>
          <a:p>
            <a:r>
              <a:rPr lang="en-CA" sz="900">
                <a:hlinkClick r:id="rId7" tooltip="https://www.flickr.com/photos/152824664@N07/30212411048"/>
              </a:rPr>
              <a:t>This Photo</a:t>
            </a:r>
            <a:r>
              <a:rPr lang="en-CA" sz="900"/>
              <a:t> by Unknown Author is licensed under </a:t>
            </a:r>
            <a:r>
              <a:rPr lang="en-CA" sz="900">
                <a:hlinkClick r:id="rId8" tooltip="https://creativecommons.org/licenses/by/3.0/"/>
              </a:rPr>
              <a:t>CC BY</a:t>
            </a:r>
            <a:endParaRPr lang="en-CA" sz="900"/>
          </a:p>
        </p:txBody>
      </p:sp>
      <p:pic>
        <p:nvPicPr>
          <p:cNvPr id="66" name="Picture 65">
            <a:hlinkClick r:id="rId9" action="ppaction://hlinksldjump"/>
            <a:extLst>
              <a:ext uri="{FF2B5EF4-FFF2-40B4-BE49-F238E27FC236}">
                <a16:creationId xmlns:a16="http://schemas.microsoft.com/office/drawing/2014/main" id="{E0712723-AD3F-4B59-8DB3-E0CA70DC67D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6104892" y="-32301"/>
            <a:ext cx="2954525" cy="6890300"/>
          </a:xfrm>
          <a:prstGeom prst="rect">
            <a:avLst/>
          </a:prstGeom>
        </p:spPr>
      </p:pic>
      <p:sp>
        <p:nvSpPr>
          <p:cNvPr id="48" name="Text Placeholder 83">
            <a:extLst>
              <a:ext uri="{FF2B5EF4-FFF2-40B4-BE49-F238E27FC236}">
                <a16:creationId xmlns:a16="http://schemas.microsoft.com/office/drawing/2014/main" id="{6EB0DEB2-1CA3-4780-94CA-1A3866F1C877}"/>
              </a:ext>
            </a:extLst>
          </p:cNvPr>
          <p:cNvSpPr txBox="1">
            <a:spLocks/>
          </p:cNvSpPr>
          <p:nvPr/>
        </p:nvSpPr>
        <p:spPr>
          <a:xfrm>
            <a:off x="5971689" y="5671669"/>
            <a:ext cx="2971799" cy="1271151"/>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venir Next LT Pro" panose="020B0504020202020204" pitchFamily="34" charset="0"/>
                <a:ea typeface="+mn-ea"/>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dirty="0">
                <a:solidFill>
                  <a:schemeClr val="bg1"/>
                </a:solidFill>
                <a:effectLst>
                  <a:outerShdw blurRad="38100" dist="38100" dir="2700000" algn="tl">
                    <a:srgbClr val="000000">
                      <a:alpha val="43137"/>
                    </a:srgbClr>
                  </a:outerShdw>
                </a:effectLst>
                <a:latin typeface="Arial Black" panose="020B0A04020102020204" pitchFamily="34" charset="0"/>
              </a:rPr>
              <a:t>Machine Learning</a:t>
            </a:r>
          </a:p>
        </p:txBody>
      </p:sp>
      <p:sp>
        <p:nvSpPr>
          <p:cNvPr id="18" name="Picture Placeholder 17">
            <a:extLst>
              <a:ext uri="{FF2B5EF4-FFF2-40B4-BE49-F238E27FC236}">
                <a16:creationId xmlns:a16="http://schemas.microsoft.com/office/drawing/2014/main" id="{ED212FBF-E70E-0711-EFE9-05DA78D2DE12}"/>
              </a:ext>
            </a:extLst>
          </p:cNvPr>
          <p:cNvSpPr>
            <a:spLocks noGrp="1"/>
          </p:cNvSpPr>
          <p:nvPr>
            <p:ph type="pic" sz="quarter" idx="30"/>
          </p:nvPr>
        </p:nvSpPr>
        <p:spPr>
          <a:xfrm>
            <a:off x="9155339" y="-48452"/>
            <a:ext cx="2980944" cy="6906451"/>
          </a:xfrm>
        </p:spPr>
      </p:sp>
      <p:pic>
        <p:nvPicPr>
          <p:cNvPr id="68" name="Picture 67">
            <a:hlinkClick r:id="rId11" action="ppaction://hlinksldjump"/>
            <a:extLst>
              <a:ext uri="{FF2B5EF4-FFF2-40B4-BE49-F238E27FC236}">
                <a16:creationId xmlns:a16="http://schemas.microsoft.com/office/drawing/2014/main" id="{EDF60890-0C0F-4814-8A02-BB54D997AAC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9039410" y="-32302"/>
            <a:ext cx="3062526" cy="6975122"/>
          </a:xfrm>
          <a:prstGeom prst="rect">
            <a:avLst/>
          </a:prstGeom>
        </p:spPr>
      </p:pic>
      <p:sp>
        <p:nvSpPr>
          <p:cNvPr id="49" name="Text Placeholder 83">
            <a:extLst>
              <a:ext uri="{FF2B5EF4-FFF2-40B4-BE49-F238E27FC236}">
                <a16:creationId xmlns:a16="http://schemas.microsoft.com/office/drawing/2014/main" id="{466D4E56-9A6A-47E6-8E48-BE99E6A0C0DF}"/>
              </a:ext>
            </a:extLst>
          </p:cNvPr>
          <p:cNvSpPr txBox="1">
            <a:spLocks/>
          </p:cNvSpPr>
          <p:nvPr/>
        </p:nvSpPr>
        <p:spPr>
          <a:xfrm>
            <a:off x="9451455" y="5537498"/>
            <a:ext cx="2640030" cy="1182697"/>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venir Next LT Pro" panose="020B0504020202020204" pitchFamily="34" charset="0"/>
                <a:ea typeface="+mn-ea"/>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dirty="0">
                <a:solidFill>
                  <a:schemeClr val="bg1"/>
                </a:solidFill>
                <a:effectLst>
                  <a:outerShdw blurRad="38100" dist="38100" dir="2700000" algn="tl">
                    <a:srgbClr val="000000">
                      <a:alpha val="43137"/>
                    </a:srgbClr>
                  </a:outerShdw>
                </a:effectLst>
                <a:latin typeface="Arial Black" panose="020B0A04020102020204" pitchFamily="34" charset="0"/>
              </a:rPr>
              <a:t>Visualizations</a:t>
            </a:r>
          </a:p>
        </p:txBody>
      </p:sp>
    </p:spTree>
    <p:extLst>
      <p:ext uri="{BB962C8B-B14F-4D97-AF65-F5344CB8AC3E}">
        <p14:creationId xmlns:p14="http://schemas.microsoft.com/office/powerpoint/2010/main" val="356775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D6FF-11E7-E6B8-28F7-4F7604C7DB6E}"/>
              </a:ext>
            </a:extLst>
          </p:cNvPr>
          <p:cNvSpPr>
            <a:spLocks noGrp="1"/>
          </p:cNvSpPr>
          <p:nvPr>
            <p:ph type="title"/>
          </p:nvPr>
        </p:nvSpPr>
        <p:spPr>
          <a:xfrm>
            <a:off x="695323" y="616581"/>
            <a:ext cx="2895941" cy="1230401"/>
          </a:xfrm>
        </p:spPr>
        <p:txBody>
          <a:bodyPr>
            <a:normAutofit/>
          </a:bodyPr>
          <a:lstStyle/>
          <a:p>
            <a:r>
              <a:rPr lang="en-CA" sz="2800" b="1" kern="1800" dirty="0">
                <a:effectLst/>
                <a:latin typeface="Segoe UI" panose="020B0502040204020203" pitchFamily="34" charset="0"/>
                <a:ea typeface="Times New Roman" panose="02020603050405020304" pitchFamily="18" charset="0"/>
                <a:cs typeface="Times New Roman" panose="02020603050405020304" pitchFamily="18" charset="0"/>
              </a:rPr>
              <a:t>ETL</a:t>
            </a:r>
            <a:br>
              <a:rPr lang="en-CA" sz="2800" b="1" kern="1800" dirty="0">
                <a:latin typeface="Segoe UI" panose="020B0502040204020203" pitchFamily="34" charset="0"/>
                <a:ea typeface="Times New Roman" panose="02020603050405020304" pitchFamily="18" charset="0"/>
                <a:cs typeface="Times New Roman" panose="02020603050405020304" pitchFamily="18" charset="0"/>
              </a:rPr>
            </a:br>
            <a:endParaRPr lang="en-CA" sz="2800" dirty="0"/>
          </a:p>
        </p:txBody>
      </p:sp>
      <p:sp>
        <p:nvSpPr>
          <p:cNvPr id="4" name="Oval 3">
            <a:extLst>
              <a:ext uri="{FF2B5EF4-FFF2-40B4-BE49-F238E27FC236}">
                <a16:creationId xmlns:a16="http://schemas.microsoft.com/office/drawing/2014/main" id="{FBFE741C-32B1-3C28-5F4F-6210A07430F6}"/>
              </a:ext>
            </a:extLst>
          </p:cNvPr>
          <p:cNvSpPr/>
          <p:nvPr/>
        </p:nvSpPr>
        <p:spPr>
          <a:xfrm>
            <a:off x="800101" y="2647339"/>
            <a:ext cx="2167789" cy="2170032"/>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Graphic 4" descr="Excavator with solid fill">
            <a:extLst>
              <a:ext uri="{FF2B5EF4-FFF2-40B4-BE49-F238E27FC236}">
                <a16:creationId xmlns:a16="http://schemas.microsoft.com/office/drawing/2014/main" id="{27067939-F478-943D-BD98-969548417C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2915" y="3421831"/>
            <a:ext cx="1192620" cy="1192620"/>
          </a:xfrm>
          <a:prstGeom prst="rect">
            <a:avLst/>
          </a:prstGeom>
        </p:spPr>
      </p:pic>
      <p:sp>
        <p:nvSpPr>
          <p:cNvPr id="6" name="TextBox 5">
            <a:extLst>
              <a:ext uri="{FF2B5EF4-FFF2-40B4-BE49-F238E27FC236}">
                <a16:creationId xmlns:a16="http://schemas.microsoft.com/office/drawing/2014/main" id="{9CA6F34E-CD3B-0F2E-1150-206C116098FF}"/>
              </a:ext>
            </a:extLst>
          </p:cNvPr>
          <p:cNvSpPr txBox="1"/>
          <p:nvPr/>
        </p:nvSpPr>
        <p:spPr>
          <a:xfrm>
            <a:off x="1073307" y="3081462"/>
            <a:ext cx="1657283" cy="412421"/>
          </a:xfrm>
          <a:prstGeom prst="rect">
            <a:avLst/>
          </a:prstGeom>
          <a:solidFill>
            <a:schemeClr val="accent1">
              <a:lumMod val="40000"/>
              <a:lumOff val="60000"/>
            </a:schemeClr>
          </a:solidFill>
        </p:spPr>
        <p:txBody>
          <a:bodyPr wrap="square" rtlCol="0">
            <a:spAutoFit/>
          </a:bodyPr>
          <a:lstStyle/>
          <a:p>
            <a:pPr defTabSz="1188720">
              <a:spcAft>
                <a:spcPts val="600"/>
              </a:spcAft>
            </a:pPr>
            <a:r>
              <a:rPr lang="en-CA" sz="2080" kern="1200">
                <a:solidFill>
                  <a:schemeClr val="tx1"/>
                </a:solidFill>
                <a:latin typeface="+mn-lt"/>
                <a:ea typeface="+mn-ea"/>
                <a:cs typeface="+mn-cs"/>
              </a:rPr>
              <a:t>EXTRACT</a:t>
            </a:r>
            <a:endParaRPr lang="en-CA" sz="1600"/>
          </a:p>
        </p:txBody>
      </p:sp>
      <p:sp>
        <p:nvSpPr>
          <p:cNvPr id="7" name="Arrow: Right 6">
            <a:extLst>
              <a:ext uri="{FF2B5EF4-FFF2-40B4-BE49-F238E27FC236}">
                <a16:creationId xmlns:a16="http://schemas.microsoft.com/office/drawing/2014/main" id="{E9EC77A9-04F3-FC4F-D977-3BA7909D4AE1}"/>
              </a:ext>
            </a:extLst>
          </p:cNvPr>
          <p:cNvSpPr/>
          <p:nvPr/>
        </p:nvSpPr>
        <p:spPr>
          <a:xfrm>
            <a:off x="3147736" y="3428917"/>
            <a:ext cx="1291258" cy="690464"/>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9882EC9-D556-5B15-510B-0EFE63F16C88}"/>
              </a:ext>
            </a:extLst>
          </p:cNvPr>
          <p:cNvSpPr/>
          <p:nvPr/>
        </p:nvSpPr>
        <p:spPr>
          <a:xfrm>
            <a:off x="4503168" y="2754425"/>
            <a:ext cx="2167789" cy="186002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Graphic 8" descr="Gears outline">
            <a:extLst>
              <a:ext uri="{FF2B5EF4-FFF2-40B4-BE49-F238E27FC236}">
                <a16:creationId xmlns:a16="http://schemas.microsoft.com/office/drawing/2014/main" id="{96C2AC54-BBBC-8189-96EF-23C9D14094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0753" y="3137106"/>
            <a:ext cx="1192620" cy="1192620"/>
          </a:xfrm>
          <a:prstGeom prst="rect">
            <a:avLst/>
          </a:prstGeom>
        </p:spPr>
      </p:pic>
      <p:sp>
        <p:nvSpPr>
          <p:cNvPr id="10" name="TextBox 9">
            <a:extLst>
              <a:ext uri="{FF2B5EF4-FFF2-40B4-BE49-F238E27FC236}">
                <a16:creationId xmlns:a16="http://schemas.microsoft.com/office/drawing/2014/main" id="{8FE501F2-D56D-27EB-3545-165D2082D77E}"/>
              </a:ext>
            </a:extLst>
          </p:cNvPr>
          <p:cNvSpPr txBox="1"/>
          <p:nvPr/>
        </p:nvSpPr>
        <p:spPr>
          <a:xfrm>
            <a:off x="4561401" y="2867021"/>
            <a:ext cx="2070649" cy="452432"/>
          </a:xfrm>
          <a:prstGeom prst="rect">
            <a:avLst/>
          </a:prstGeom>
          <a:noFill/>
        </p:spPr>
        <p:txBody>
          <a:bodyPr wrap="square" rtlCol="0">
            <a:spAutoFit/>
          </a:bodyPr>
          <a:lstStyle/>
          <a:p>
            <a:pPr algn="ctr" defTabSz="1188720">
              <a:spcAft>
                <a:spcPts val="600"/>
              </a:spcAft>
            </a:pPr>
            <a:r>
              <a:rPr lang="en-CA" sz="2340" kern="1200">
                <a:solidFill>
                  <a:schemeClr val="tx1"/>
                </a:solidFill>
                <a:latin typeface="+mn-lt"/>
                <a:ea typeface="+mn-ea"/>
                <a:cs typeface="+mn-cs"/>
              </a:rPr>
              <a:t>Transform</a:t>
            </a:r>
            <a:endParaRPr lang="en-CA"/>
          </a:p>
        </p:txBody>
      </p:sp>
      <p:sp>
        <p:nvSpPr>
          <p:cNvPr id="11" name="Arrow: Right 10">
            <a:extLst>
              <a:ext uri="{FF2B5EF4-FFF2-40B4-BE49-F238E27FC236}">
                <a16:creationId xmlns:a16="http://schemas.microsoft.com/office/drawing/2014/main" id="{D13840B1-315F-BB52-A31E-5633571A9039}"/>
              </a:ext>
            </a:extLst>
          </p:cNvPr>
          <p:cNvSpPr/>
          <p:nvPr/>
        </p:nvSpPr>
        <p:spPr>
          <a:xfrm>
            <a:off x="6792662" y="3287672"/>
            <a:ext cx="1291258" cy="690464"/>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B37BD71F-C303-A524-CBA2-E06F5E2FD298}"/>
              </a:ext>
            </a:extLst>
          </p:cNvPr>
          <p:cNvSpPr/>
          <p:nvPr/>
        </p:nvSpPr>
        <p:spPr>
          <a:xfrm>
            <a:off x="8205625" y="2384200"/>
            <a:ext cx="2167789" cy="2170032"/>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extBox 12">
            <a:extLst>
              <a:ext uri="{FF2B5EF4-FFF2-40B4-BE49-F238E27FC236}">
                <a16:creationId xmlns:a16="http://schemas.microsoft.com/office/drawing/2014/main" id="{50BDDFF1-7674-127D-7804-BDBFAF4988C9}"/>
              </a:ext>
            </a:extLst>
          </p:cNvPr>
          <p:cNvSpPr txBox="1"/>
          <p:nvPr/>
        </p:nvSpPr>
        <p:spPr>
          <a:xfrm>
            <a:off x="8541889" y="2818120"/>
            <a:ext cx="1591655" cy="412421"/>
          </a:xfrm>
          <a:prstGeom prst="rect">
            <a:avLst/>
          </a:prstGeom>
          <a:noFill/>
        </p:spPr>
        <p:txBody>
          <a:bodyPr wrap="square" rtlCol="0">
            <a:spAutoFit/>
          </a:bodyPr>
          <a:lstStyle/>
          <a:p>
            <a:pPr algn="ctr" defTabSz="1188720">
              <a:spcAft>
                <a:spcPts val="600"/>
              </a:spcAft>
            </a:pPr>
            <a:r>
              <a:rPr lang="en-CA" sz="2080" kern="1200">
                <a:solidFill>
                  <a:schemeClr val="tx1"/>
                </a:solidFill>
                <a:latin typeface="+mn-lt"/>
                <a:ea typeface="+mn-ea"/>
                <a:cs typeface="+mn-cs"/>
              </a:rPr>
              <a:t>LOAD</a:t>
            </a:r>
            <a:endParaRPr lang="en-CA" sz="1600"/>
          </a:p>
        </p:txBody>
      </p:sp>
      <p:pic>
        <p:nvPicPr>
          <p:cNvPr id="14" name="Graphic 13" descr="Database with solid fill">
            <a:extLst>
              <a:ext uri="{FF2B5EF4-FFF2-40B4-BE49-F238E27FC236}">
                <a16:creationId xmlns:a16="http://schemas.microsoft.com/office/drawing/2014/main" id="{4B521E46-D270-C413-C1D9-29E0CEA65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3209" y="3141543"/>
            <a:ext cx="1192620" cy="1192620"/>
          </a:xfrm>
          <a:prstGeom prst="rect">
            <a:avLst/>
          </a:prstGeom>
        </p:spPr>
      </p:pic>
      <p:sp>
        <p:nvSpPr>
          <p:cNvPr id="15" name="TextBox 14">
            <a:extLst>
              <a:ext uri="{FF2B5EF4-FFF2-40B4-BE49-F238E27FC236}">
                <a16:creationId xmlns:a16="http://schemas.microsoft.com/office/drawing/2014/main" id="{FFF9A7B0-C933-B097-B2BC-6CC6AC93BDF1}"/>
              </a:ext>
            </a:extLst>
          </p:cNvPr>
          <p:cNvSpPr txBox="1"/>
          <p:nvPr/>
        </p:nvSpPr>
        <p:spPr>
          <a:xfrm>
            <a:off x="4608996" y="4712750"/>
            <a:ext cx="2278548" cy="1326517"/>
          </a:xfrm>
          <a:prstGeom prst="rect">
            <a:avLst/>
          </a:prstGeom>
          <a:noFill/>
        </p:spPr>
        <p:txBody>
          <a:bodyPr wrap="square" rtlCol="0">
            <a:spAutoFit/>
          </a:bodyPr>
          <a:lstStyle/>
          <a:p>
            <a:pPr defTabSz="1188720">
              <a:spcAft>
                <a:spcPts val="600"/>
              </a:spcAft>
            </a:pPr>
            <a:r>
              <a:rPr lang="en-CA" sz="2340" kern="1200" dirty="0">
                <a:solidFill>
                  <a:schemeClr val="tx1"/>
                </a:solidFill>
                <a:latin typeface="+mn-lt"/>
                <a:ea typeface="+mn-ea"/>
                <a:cs typeface="+mn-cs"/>
              </a:rPr>
              <a:t>Data Clean</a:t>
            </a:r>
          </a:p>
          <a:p>
            <a:pPr defTabSz="1188720">
              <a:spcAft>
                <a:spcPts val="600"/>
              </a:spcAft>
            </a:pPr>
            <a:r>
              <a:rPr lang="en-CA" sz="2340" kern="1200" dirty="0">
                <a:solidFill>
                  <a:schemeClr val="tx1"/>
                </a:solidFill>
                <a:latin typeface="+mn-lt"/>
                <a:ea typeface="+mn-ea"/>
                <a:cs typeface="+mn-cs"/>
              </a:rPr>
              <a:t>Filter</a:t>
            </a:r>
          </a:p>
          <a:p>
            <a:pPr defTabSz="1188720">
              <a:spcAft>
                <a:spcPts val="600"/>
              </a:spcAft>
            </a:pPr>
            <a:r>
              <a:rPr lang="en-CA" sz="2340" kern="1200" dirty="0">
                <a:solidFill>
                  <a:schemeClr val="tx1"/>
                </a:solidFill>
                <a:latin typeface="+mn-lt"/>
                <a:ea typeface="+mn-ea"/>
                <a:cs typeface="+mn-cs"/>
              </a:rPr>
              <a:t>Summarize</a:t>
            </a:r>
            <a:endParaRPr lang="en-CA" dirty="0"/>
          </a:p>
        </p:txBody>
      </p:sp>
      <p:sp>
        <p:nvSpPr>
          <p:cNvPr id="16" name="TextBox 15">
            <a:extLst>
              <a:ext uri="{FF2B5EF4-FFF2-40B4-BE49-F238E27FC236}">
                <a16:creationId xmlns:a16="http://schemas.microsoft.com/office/drawing/2014/main" id="{8F2CDFC4-DFE8-1818-4734-D54680AFAB59}"/>
              </a:ext>
            </a:extLst>
          </p:cNvPr>
          <p:cNvSpPr txBox="1"/>
          <p:nvPr/>
        </p:nvSpPr>
        <p:spPr>
          <a:xfrm>
            <a:off x="8541889" y="4817371"/>
            <a:ext cx="2850012" cy="806375"/>
          </a:xfrm>
          <a:prstGeom prst="rect">
            <a:avLst/>
          </a:prstGeom>
          <a:noFill/>
        </p:spPr>
        <p:txBody>
          <a:bodyPr wrap="square" rtlCol="0">
            <a:spAutoFit/>
          </a:bodyPr>
          <a:lstStyle/>
          <a:p>
            <a:pPr defTabSz="1188720">
              <a:spcAft>
                <a:spcPts val="600"/>
              </a:spcAft>
            </a:pPr>
            <a:r>
              <a:rPr lang="en-CA" sz="2340" kern="1200">
                <a:solidFill>
                  <a:schemeClr val="tx1"/>
                </a:solidFill>
                <a:latin typeface="+mn-lt"/>
                <a:ea typeface="+mn-ea"/>
                <a:cs typeface="+mn-cs"/>
              </a:rPr>
              <a:t>PostgreSQL</a:t>
            </a:r>
          </a:p>
          <a:p>
            <a:pPr>
              <a:spcAft>
                <a:spcPts val="600"/>
              </a:spcAft>
            </a:pPr>
            <a:endParaRPr lang="en-CA"/>
          </a:p>
        </p:txBody>
      </p:sp>
      <p:sp>
        <p:nvSpPr>
          <p:cNvPr id="17" name="Text Placeholder 2">
            <a:extLst>
              <a:ext uri="{FF2B5EF4-FFF2-40B4-BE49-F238E27FC236}">
                <a16:creationId xmlns:a16="http://schemas.microsoft.com/office/drawing/2014/main" id="{3DDE13FD-966E-1F99-8B51-1ADEE82A04E9}"/>
              </a:ext>
            </a:extLst>
          </p:cNvPr>
          <p:cNvSpPr txBox="1">
            <a:spLocks/>
          </p:cNvSpPr>
          <p:nvPr/>
        </p:nvSpPr>
        <p:spPr>
          <a:xfrm>
            <a:off x="1073307" y="4954820"/>
            <a:ext cx="2473109" cy="8239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600" dirty="0">
                <a:hlinkClick r:id="rId8">
                  <a:extLst>
                    <a:ext uri="{A12FA001-AC4F-418D-AE19-62706E023703}">
                      <ahyp:hlinkClr xmlns:ahyp="http://schemas.microsoft.com/office/drawing/2018/hyperlinkcolor" val="tx"/>
                    </a:ext>
                  </a:extLst>
                </a:hlinkClick>
              </a:rPr>
              <a:t>NOAA.GOV API</a:t>
            </a:r>
            <a:endParaRPr lang="en-US" altLang="zh-CN" sz="1600" dirty="0"/>
          </a:p>
          <a:p>
            <a:endParaRPr lang="en-US" altLang="zh-CN" sz="1600" dirty="0">
              <a:solidFill>
                <a:schemeClr val="accent2">
                  <a:lumMod val="60000"/>
                  <a:lumOff val="40000"/>
                </a:schemeClr>
              </a:solidFill>
            </a:endParaRPr>
          </a:p>
          <a:p>
            <a:endParaRPr lang="en-US" altLang="zh-CN" sz="1600" dirty="0">
              <a:solidFill>
                <a:schemeClr val="accent2">
                  <a:lumMod val="60000"/>
                  <a:lumOff val="40000"/>
                </a:schemeClr>
              </a:solidFill>
            </a:endParaRPr>
          </a:p>
        </p:txBody>
      </p:sp>
      <p:sp>
        <p:nvSpPr>
          <p:cNvPr id="18" name="TextBox 17">
            <a:extLst>
              <a:ext uri="{FF2B5EF4-FFF2-40B4-BE49-F238E27FC236}">
                <a16:creationId xmlns:a16="http://schemas.microsoft.com/office/drawing/2014/main" id="{95887237-F4E8-6AB1-0D6D-C752FDA7C2C8}"/>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9" action="ppaction://hlinksldjump"/>
              </a:rPr>
              <a:t>Main</a:t>
            </a:r>
            <a:r>
              <a:rPr lang="en-CA" sz="1200" dirty="0">
                <a:solidFill>
                  <a:schemeClr val="bg1"/>
                </a:solidFill>
              </a:rPr>
              <a:t> Menu</a:t>
            </a:r>
          </a:p>
        </p:txBody>
      </p:sp>
    </p:spTree>
    <p:extLst>
      <p:ext uri="{BB962C8B-B14F-4D97-AF65-F5344CB8AC3E}">
        <p14:creationId xmlns:p14="http://schemas.microsoft.com/office/powerpoint/2010/main" val="142766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4869010-5076-45B3-A86F-F6648A8292B5}"/>
              </a:ext>
            </a:extLst>
          </p:cNvPr>
          <p:cNvSpPr>
            <a:spLocks noGrp="1"/>
          </p:cNvSpPr>
          <p:nvPr>
            <p:ph type="title"/>
          </p:nvPr>
        </p:nvSpPr>
        <p:spPr>
          <a:xfrm>
            <a:off x="1154954" y="973668"/>
            <a:ext cx="8761413" cy="706964"/>
          </a:xfrm>
        </p:spPr>
        <p:txBody>
          <a:bodyPr>
            <a:normAutofit/>
          </a:bodyPr>
          <a:lstStyle/>
          <a:p>
            <a:r>
              <a:rPr lang="en-CA" b="1" kern="1800">
                <a:solidFill>
                  <a:srgbClr val="FFFFFF"/>
                </a:solidFill>
                <a:latin typeface="Segoe UI" panose="020B0502040204020203" pitchFamily="34" charset="0"/>
                <a:cs typeface="Times New Roman" panose="02020603050405020304" pitchFamily="18" charset="0"/>
              </a:rPr>
              <a:t>EDA (exploratory Data analysis) </a:t>
            </a:r>
            <a:endParaRPr lang="en-CA">
              <a:solidFill>
                <a:srgbClr val="FFFFFF"/>
              </a:solidFill>
            </a:endParaRPr>
          </a:p>
        </p:txBody>
      </p:sp>
      <p:sp>
        <p:nvSpPr>
          <p:cNvPr id="18"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C8227035-4E89-8394-34B5-A52F88FB107F}"/>
              </a:ext>
            </a:extLst>
          </p:cNvPr>
          <p:cNvGraphicFramePr>
            <a:graphicFrameLocks noGrp="1"/>
          </p:cNvGraphicFramePr>
          <p:nvPr>
            <p:ph idx="1"/>
            <p:extLst>
              <p:ext uri="{D42A27DB-BD31-4B8C-83A1-F6EECF244321}">
                <p14:modId xmlns:p14="http://schemas.microsoft.com/office/powerpoint/2010/main" val="1671944660"/>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575B0155-4347-F7A2-1DAE-8B790FEA9122}"/>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9" action="ppaction://hlinksldjump"/>
              </a:rPr>
              <a:t>Main</a:t>
            </a:r>
            <a:r>
              <a:rPr lang="en-CA" sz="1200" dirty="0">
                <a:solidFill>
                  <a:schemeClr val="bg1"/>
                </a:solidFill>
              </a:rPr>
              <a:t> Menu</a:t>
            </a:r>
          </a:p>
        </p:txBody>
      </p:sp>
    </p:spTree>
    <p:extLst>
      <p:ext uri="{BB962C8B-B14F-4D97-AF65-F5344CB8AC3E}">
        <p14:creationId xmlns:p14="http://schemas.microsoft.com/office/powerpoint/2010/main" val="396090321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4DC5DC-C5B2-7FE5-E449-DA8C1EDA8845}"/>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400" b="0" i="0" kern="1200" dirty="0">
                <a:solidFill>
                  <a:srgbClr val="EBEBEB"/>
                </a:solidFill>
                <a:latin typeface="+mj-lt"/>
                <a:ea typeface="+mj-ea"/>
                <a:cs typeface="+mj-cs"/>
              </a:rPr>
              <a:t>Feature Analysis (Calculate correlation)</a:t>
            </a:r>
            <a:br>
              <a:rPr lang="en-US" sz="3400" b="0" i="0" kern="1200" dirty="0">
                <a:solidFill>
                  <a:srgbClr val="EBEBEB"/>
                </a:solidFill>
                <a:latin typeface="+mj-lt"/>
                <a:ea typeface="+mj-ea"/>
                <a:cs typeface="+mj-cs"/>
              </a:rPr>
            </a:br>
            <a:br>
              <a:rPr lang="en-US" sz="3400" b="0" i="0" kern="1200" dirty="0">
                <a:solidFill>
                  <a:srgbClr val="EBEBEB"/>
                </a:solidFill>
                <a:latin typeface="+mj-lt"/>
                <a:ea typeface="+mj-ea"/>
                <a:cs typeface="+mj-cs"/>
              </a:rPr>
            </a:br>
            <a:endParaRPr lang="en-US" sz="3400" b="0" i="0" kern="1200" dirty="0">
              <a:solidFill>
                <a:srgbClr val="EBEBEB"/>
              </a:solidFill>
              <a:latin typeface="+mj-lt"/>
              <a:ea typeface="+mj-ea"/>
              <a:cs typeface="+mj-cs"/>
            </a:endParaRPr>
          </a:p>
        </p:txBody>
      </p:sp>
      <p:grpSp>
        <p:nvGrpSpPr>
          <p:cNvPr id="35" name="Group 2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0" name="Rectangle 2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Picture 4" descr="A picture containing text, screenshot, square, number&#10;&#10;Description automatically generated">
            <a:extLst>
              <a:ext uri="{FF2B5EF4-FFF2-40B4-BE49-F238E27FC236}">
                <a16:creationId xmlns:a16="http://schemas.microsoft.com/office/drawing/2014/main" id="{B80E1624-4FC4-629C-0051-B1A9A4D3E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9" y="225290"/>
            <a:ext cx="7161543" cy="6230543"/>
          </a:xfrm>
          <a:prstGeom prst="rect">
            <a:avLst/>
          </a:prstGeom>
        </p:spPr>
      </p:pic>
      <p:sp>
        <p:nvSpPr>
          <p:cNvPr id="3" name="TextBox 2">
            <a:extLst>
              <a:ext uri="{FF2B5EF4-FFF2-40B4-BE49-F238E27FC236}">
                <a16:creationId xmlns:a16="http://schemas.microsoft.com/office/drawing/2014/main" id="{561A8292-B334-2725-EC1C-9F603D143218}"/>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4" action="ppaction://hlinksldjump"/>
              </a:rPr>
              <a:t>Main</a:t>
            </a:r>
            <a:r>
              <a:rPr lang="en-CA" sz="1200" dirty="0">
                <a:solidFill>
                  <a:schemeClr val="bg1"/>
                </a:solidFill>
              </a:rPr>
              <a:t> Menu</a:t>
            </a:r>
          </a:p>
        </p:txBody>
      </p:sp>
    </p:spTree>
    <p:extLst>
      <p:ext uri="{BB962C8B-B14F-4D97-AF65-F5344CB8AC3E}">
        <p14:creationId xmlns:p14="http://schemas.microsoft.com/office/powerpoint/2010/main" val="250258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ED3BDB6-6073-04D1-E783-058154911A0F}"/>
              </a:ext>
            </a:extLst>
          </p:cNvPr>
          <p:cNvSpPr>
            <a:spLocks noGrp="1"/>
          </p:cNvSpPr>
          <p:nvPr>
            <p:ph type="title"/>
          </p:nvPr>
        </p:nvSpPr>
        <p:spPr>
          <a:xfrm>
            <a:off x="1154954" y="973668"/>
            <a:ext cx="8761413" cy="706964"/>
          </a:xfrm>
        </p:spPr>
        <p:txBody>
          <a:bodyPr>
            <a:normAutofit fontScale="90000"/>
          </a:bodyPr>
          <a:lstStyle/>
          <a:p>
            <a:pPr>
              <a:lnSpc>
                <a:spcPct val="90000"/>
              </a:lnSpc>
            </a:pPr>
            <a:r>
              <a:rPr lang="en-US" sz="4000" dirty="0">
                <a:solidFill>
                  <a:schemeClr val="tx1"/>
                </a:solidFill>
                <a:latin typeface="Arial" panose="020B0604020202020204" pitchFamily="34" charset="0"/>
                <a:cs typeface="Arial" panose="020B0604020202020204" pitchFamily="34" charset="0"/>
              </a:rPr>
              <a:t>Machine</a:t>
            </a:r>
            <a:r>
              <a:rPr lang="en-US" sz="4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Learning: Process</a:t>
            </a:r>
            <a:br>
              <a:rPr lang="en-US" sz="2000" dirty="0">
                <a:solidFill>
                  <a:srgbClr val="FFFFFF"/>
                </a:solidFill>
                <a:effectLst>
                  <a:outerShdw blurRad="38100" dist="38100" dir="2700000" algn="tl">
                    <a:srgbClr val="000000">
                      <a:alpha val="43137"/>
                    </a:srgbClr>
                  </a:outerShdw>
                </a:effectLst>
                <a:latin typeface="Arial Black" panose="020B0A04020102020204" pitchFamily="34" charset="0"/>
              </a:rPr>
            </a:br>
            <a:endParaRPr lang="en-CA" sz="2000" dirty="0">
              <a:solidFill>
                <a:srgbClr val="FFFFFF"/>
              </a:solidFill>
            </a:endParaRPr>
          </a:p>
        </p:txBody>
      </p:sp>
      <p:sp>
        <p:nvSpPr>
          <p:cNvPr id="15" name="Rectangle 14">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2">
            <a:extLst>
              <a:ext uri="{FF2B5EF4-FFF2-40B4-BE49-F238E27FC236}">
                <a16:creationId xmlns:a16="http://schemas.microsoft.com/office/drawing/2014/main" id="{1ACB830A-529E-E5E2-17CD-887B40A1DA7E}"/>
              </a:ext>
            </a:extLst>
          </p:cNvPr>
          <p:cNvSpPr>
            <a:spLocks noChangeArrowheads="1"/>
          </p:cNvSpPr>
          <p:nvPr/>
        </p:nvSpPr>
        <p:spPr bwMode="auto">
          <a:xfrm>
            <a:off x="152400" y="-32266"/>
            <a:ext cx="3043590"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74151"/>
                </a:solidFill>
                <a:effectLst/>
                <a:latin typeface="Söhne"/>
              </a:rPr>
              <a:t>Scikit-learn's </a:t>
            </a:r>
            <a:r>
              <a:rPr kumimoji="0" lang="en-US" altLang="en-US" b="1" i="0" u="none" strike="noStrike" cap="none" normalizeH="0" baseline="0">
                <a:ln>
                  <a:noFill/>
                </a:ln>
                <a:solidFill>
                  <a:schemeClr val="tx1"/>
                </a:solidFill>
                <a:effectLst/>
                <a:latin typeface="Söhne Mono"/>
              </a:rPr>
              <a:t>train_test_split</a:t>
            </a:r>
            <a:r>
              <a:rPr kumimoji="0" lang="en-US" altLang="en-US" sz="1200" b="0" i="0" u="none" strike="noStrike" cap="none" normalizeH="0" baseline="0">
                <a:ln>
                  <a:noFill/>
                </a:ln>
                <a:solidFill>
                  <a:srgbClr val="374151"/>
                </a:solidFill>
                <a:effectLst/>
                <a:latin typeface="Söhne"/>
              </a:rPr>
              <a:t> function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Content Placeholder 3">
            <a:extLst>
              <a:ext uri="{FF2B5EF4-FFF2-40B4-BE49-F238E27FC236}">
                <a16:creationId xmlns:a16="http://schemas.microsoft.com/office/drawing/2014/main" id="{29706D7B-4517-B236-4138-1F9171DC162C}"/>
              </a:ext>
            </a:extLst>
          </p:cNvPr>
          <p:cNvGraphicFramePr>
            <a:graphicFrameLocks noGrp="1"/>
          </p:cNvGraphicFramePr>
          <p:nvPr>
            <p:ph idx="1"/>
            <p:extLst>
              <p:ext uri="{D42A27DB-BD31-4B8C-83A1-F6EECF244321}">
                <p14:modId xmlns:p14="http://schemas.microsoft.com/office/powerpoint/2010/main" val="185618301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1">
            <a:extLst>
              <a:ext uri="{FF2B5EF4-FFF2-40B4-BE49-F238E27FC236}">
                <a16:creationId xmlns:a16="http://schemas.microsoft.com/office/drawing/2014/main" id="{DD4CC0FE-E08C-1E85-1108-71A5224DB69B}"/>
              </a:ext>
            </a:extLst>
          </p:cNvPr>
          <p:cNvSpPr>
            <a:spLocks noChangeArrowheads="1"/>
          </p:cNvSpPr>
          <p:nvPr/>
        </p:nvSpPr>
        <p:spPr bwMode="auto">
          <a:xfrm>
            <a:off x="0" y="-184666"/>
            <a:ext cx="3043590"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74151"/>
                </a:solidFill>
                <a:effectLst/>
                <a:latin typeface="Söhne"/>
              </a:rPr>
              <a:t>Scikit-learn's </a:t>
            </a:r>
            <a:r>
              <a:rPr kumimoji="0" lang="en-US" altLang="en-US" b="1" i="0" u="none" strike="noStrike" cap="none" normalizeH="0" baseline="0">
                <a:ln>
                  <a:noFill/>
                </a:ln>
                <a:solidFill>
                  <a:schemeClr val="tx1"/>
                </a:solidFill>
                <a:effectLst/>
                <a:latin typeface="Söhne Mono"/>
              </a:rPr>
              <a:t>train_test_split</a:t>
            </a:r>
            <a:r>
              <a:rPr kumimoji="0" lang="en-US" altLang="en-US" sz="1200" b="0" i="0" u="none" strike="noStrike" cap="none" normalizeH="0" baseline="0">
                <a:ln>
                  <a:noFill/>
                </a:ln>
                <a:solidFill>
                  <a:srgbClr val="374151"/>
                </a:solidFill>
                <a:effectLst/>
                <a:latin typeface="Söhne"/>
              </a:rPr>
              <a:t> function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E8BEDFF-C2DF-4B2F-4C06-B0569DB2D3DD}"/>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8" action="ppaction://hlinksldjump"/>
              </a:rPr>
              <a:t>Main</a:t>
            </a:r>
            <a:r>
              <a:rPr lang="en-CA" sz="1200" dirty="0">
                <a:solidFill>
                  <a:schemeClr val="bg1"/>
                </a:solidFill>
              </a:rPr>
              <a:t> Menu</a:t>
            </a:r>
          </a:p>
        </p:txBody>
      </p:sp>
    </p:spTree>
    <p:extLst>
      <p:ext uri="{BB962C8B-B14F-4D97-AF65-F5344CB8AC3E}">
        <p14:creationId xmlns:p14="http://schemas.microsoft.com/office/powerpoint/2010/main" val="4313558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719E07E6-E76A-F2FB-1651-51896D86F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78" y="2956930"/>
            <a:ext cx="5650294" cy="2776605"/>
          </a:xfrm>
          <a:prstGeom prst="rect">
            <a:avLst/>
          </a:prstGeom>
        </p:spPr>
      </p:pic>
      <p:pic>
        <p:nvPicPr>
          <p:cNvPr id="8" name="Picture 7">
            <a:extLst>
              <a:ext uri="{FF2B5EF4-FFF2-40B4-BE49-F238E27FC236}">
                <a16:creationId xmlns:a16="http://schemas.microsoft.com/office/drawing/2014/main" id="{36AA5A1B-86E1-D6C7-66D0-12091EB3256B}"/>
              </a:ext>
            </a:extLst>
          </p:cNvPr>
          <p:cNvPicPr>
            <a:picLocks noChangeAspect="1"/>
          </p:cNvPicPr>
          <p:nvPr/>
        </p:nvPicPr>
        <p:blipFill>
          <a:blip r:embed="rId4"/>
          <a:stretch>
            <a:fillRect/>
          </a:stretch>
        </p:blipFill>
        <p:spPr>
          <a:xfrm>
            <a:off x="6326659" y="2763087"/>
            <a:ext cx="4899524" cy="3736472"/>
          </a:xfrm>
          <a:prstGeom prst="rect">
            <a:avLst/>
          </a:prstGeom>
        </p:spPr>
      </p:pic>
      <p:sp>
        <p:nvSpPr>
          <p:cNvPr id="11" name="Title 1">
            <a:extLst>
              <a:ext uri="{FF2B5EF4-FFF2-40B4-BE49-F238E27FC236}">
                <a16:creationId xmlns:a16="http://schemas.microsoft.com/office/drawing/2014/main" id="{794DFB25-9419-6689-82E3-A5046B0CCC5F}"/>
              </a:ext>
            </a:extLst>
          </p:cNvPr>
          <p:cNvSpPr>
            <a:spLocks noGrp="1"/>
          </p:cNvSpPr>
          <p:nvPr>
            <p:ph type="title"/>
          </p:nvPr>
        </p:nvSpPr>
        <p:spPr>
          <a:xfrm>
            <a:off x="1155700" y="973138"/>
            <a:ext cx="9508181" cy="708025"/>
          </a:xfrm>
        </p:spPr>
        <p:txBody>
          <a:bodyPr>
            <a:normAutofit fontScale="90000"/>
          </a:bodyPr>
          <a:lstStyle/>
          <a:p>
            <a:pPr>
              <a:lnSpc>
                <a:spcPct val="90000"/>
              </a:lnSpc>
            </a:pPr>
            <a:r>
              <a:rPr lang="en-US" sz="4000" dirty="0">
                <a:solidFill>
                  <a:schemeClr val="bg1"/>
                </a:solidFill>
                <a:latin typeface="Arial" panose="020B0604020202020204" pitchFamily="34" charset="0"/>
                <a:cs typeface="Arial" panose="020B0604020202020204" pitchFamily="34" charset="0"/>
              </a:rPr>
              <a:t>Machine</a:t>
            </a:r>
            <a:r>
              <a:rPr lang="en-US" sz="4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Learning: Test VS Predicted Data</a:t>
            </a:r>
            <a:br>
              <a:rPr lang="en-US" sz="2000" dirty="0">
                <a:solidFill>
                  <a:srgbClr val="FFFFFF"/>
                </a:solidFill>
                <a:effectLst>
                  <a:outerShdw blurRad="38100" dist="38100" dir="2700000" algn="tl">
                    <a:srgbClr val="000000">
                      <a:alpha val="43137"/>
                    </a:srgbClr>
                  </a:outerShdw>
                </a:effectLst>
                <a:latin typeface="Arial Black" panose="020B0A04020102020204" pitchFamily="34" charset="0"/>
              </a:rPr>
            </a:br>
            <a:endParaRPr lang="en-CA" sz="2000" dirty="0">
              <a:solidFill>
                <a:srgbClr val="FFFFFF"/>
              </a:solidFill>
            </a:endParaRPr>
          </a:p>
        </p:txBody>
      </p:sp>
      <p:sp>
        <p:nvSpPr>
          <p:cNvPr id="12" name="TextBox 11">
            <a:extLst>
              <a:ext uri="{FF2B5EF4-FFF2-40B4-BE49-F238E27FC236}">
                <a16:creationId xmlns:a16="http://schemas.microsoft.com/office/drawing/2014/main" id="{79D8E412-1585-F5E5-2071-5DA90AF62435}"/>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5" action="ppaction://hlinksldjump"/>
              </a:rPr>
              <a:t>Main</a:t>
            </a:r>
            <a:r>
              <a:rPr lang="en-CA" sz="1200" dirty="0">
                <a:solidFill>
                  <a:schemeClr val="bg1"/>
                </a:solidFill>
              </a:rPr>
              <a:t> Menu</a:t>
            </a:r>
          </a:p>
        </p:txBody>
      </p:sp>
    </p:spTree>
    <p:extLst>
      <p:ext uri="{BB962C8B-B14F-4D97-AF65-F5344CB8AC3E}">
        <p14:creationId xmlns:p14="http://schemas.microsoft.com/office/powerpoint/2010/main" val="3156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C61-771A-CD67-DD56-0E16B9530CCD}"/>
              </a:ext>
            </a:extLst>
          </p:cNvPr>
          <p:cNvSpPr>
            <a:spLocks noGrp="1"/>
          </p:cNvSpPr>
          <p:nvPr>
            <p:ph type="title"/>
          </p:nvPr>
        </p:nvSpPr>
        <p:spPr/>
        <p:txBody>
          <a:bodyPr/>
          <a:lstStyle/>
          <a:p>
            <a:r>
              <a:rPr lang="en-CA" dirty="0">
                <a:latin typeface="Arial" panose="020B0604020202020204" pitchFamily="34" charset="0"/>
                <a:cs typeface="Arial" panose="020B0604020202020204" pitchFamily="34" charset="0"/>
              </a:rPr>
              <a:t>Machine Learning: MSE &amp; R2 Scores</a:t>
            </a:r>
          </a:p>
        </p:txBody>
      </p:sp>
      <p:pic>
        <p:nvPicPr>
          <p:cNvPr id="5" name="Content Placeholder 4">
            <a:extLst>
              <a:ext uri="{FF2B5EF4-FFF2-40B4-BE49-F238E27FC236}">
                <a16:creationId xmlns:a16="http://schemas.microsoft.com/office/drawing/2014/main" id="{5EB25F1E-6CA7-AFB0-B610-34947A75B9DE}"/>
              </a:ext>
            </a:extLst>
          </p:cNvPr>
          <p:cNvPicPr>
            <a:picLocks noGrp="1" noChangeAspect="1"/>
          </p:cNvPicPr>
          <p:nvPr>
            <p:ph idx="1"/>
          </p:nvPr>
        </p:nvPicPr>
        <p:blipFill>
          <a:blip r:embed="rId2"/>
          <a:stretch>
            <a:fillRect/>
          </a:stretch>
        </p:blipFill>
        <p:spPr>
          <a:xfrm>
            <a:off x="917790" y="2421925"/>
            <a:ext cx="9730676" cy="3954162"/>
          </a:xfrm>
        </p:spPr>
      </p:pic>
      <p:sp>
        <p:nvSpPr>
          <p:cNvPr id="6" name="Rectangle 5">
            <a:extLst>
              <a:ext uri="{FF2B5EF4-FFF2-40B4-BE49-F238E27FC236}">
                <a16:creationId xmlns:a16="http://schemas.microsoft.com/office/drawing/2014/main" id="{4A7A6B03-B662-FE97-FEB3-6C09E11D606D}"/>
              </a:ext>
            </a:extLst>
          </p:cNvPr>
          <p:cNvSpPr/>
          <p:nvPr/>
        </p:nvSpPr>
        <p:spPr>
          <a:xfrm>
            <a:off x="917790" y="5733535"/>
            <a:ext cx="7583658" cy="642552"/>
          </a:xfrm>
          <a:prstGeom prst="rect">
            <a:avLst/>
          </a:prstGeom>
          <a:solidFill>
            <a:srgbClr val="B31166">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06C6ED3-7A11-21A3-266A-ADFC65859244}"/>
              </a:ext>
            </a:extLst>
          </p:cNvPr>
          <p:cNvSpPr/>
          <p:nvPr/>
        </p:nvSpPr>
        <p:spPr>
          <a:xfrm>
            <a:off x="917790" y="3669957"/>
            <a:ext cx="9622524" cy="642552"/>
          </a:xfrm>
          <a:prstGeom prst="rect">
            <a:avLst/>
          </a:prstGeom>
          <a:solidFill>
            <a:srgbClr val="B31166">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46E09343-CD92-4404-4F9F-249D6A52F824}"/>
              </a:ext>
            </a:extLst>
          </p:cNvPr>
          <p:cNvSpPr txBox="1"/>
          <p:nvPr/>
        </p:nvSpPr>
        <p:spPr>
          <a:xfrm>
            <a:off x="10459092" y="390418"/>
            <a:ext cx="667820" cy="461665"/>
          </a:xfrm>
          <a:prstGeom prst="rect">
            <a:avLst/>
          </a:prstGeom>
          <a:noFill/>
        </p:spPr>
        <p:txBody>
          <a:bodyPr wrap="square" rtlCol="0">
            <a:spAutoFit/>
          </a:bodyPr>
          <a:lstStyle/>
          <a:p>
            <a:r>
              <a:rPr lang="en-CA" sz="1200" dirty="0">
                <a:solidFill>
                  <a:schemeClr val="bg1"/>
                </a:solidFill>
                <a:hlinkClick r:id="rId3" action="ppaction://hlinksldjump"/>
              </a:rPr>
              <a:t>Main</a:t>
            </a:r>
            <a:r>
              <a:rPr lang="en-CA" sz="1200" dirty="0">
                <a:solidFill>
                  <a:schemeClr val="bg1"/>
                </a:solidFill>
              </a:rPr>
              <a:t> Menu</a:t>
            </a:r>
          </a:p>
        </p:txBody>
      </p:sp>
    </p:spTree>
    <p:extLst>
      <p:ext uri="{BB962C8B-B14F-4D97-AF65-F5344CB8AC3E}">
        <p14:creationId xmlns:p14="http://schemas.microsoft.com/office/powerpoint/2010/main" val="2821928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375</TotalTime>
  <Words>763</Words>
  <Application>Microsoft Office PowerPoint</Application>
  <PresentationFormat>Widescreen</PresentationFormat>
  <Paragraphs>114</Paragraphs>
  <Slides>13</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Black</vt:lpstr>
      <vt:lpstr>Avenir Next LT Pro</vt:lpstr>
      <vt:lpstr>Calibri</vt:lpstr>
      <vt:lpstr>Century Gothic</vt:lpstr>
      <vt:lpstr>Segoe UI</vt:lpstr>
      <vt:lpstr>Slack-Lato</vt:lpstr>
      <vt:lpstr>Söhne</vt:lpstr>
      <vt:lpstr>Söhne Mono</vt:lpstr>
      <vt:lpstr>Wingdings 3</vt:lpstr>
      <vt:lpstr>Ion Boardroom</vt:lpstr>
      <vt:lpstr>Precipitation Prediction based on NOAA JFK STATION University of Toronto – Data Analytics Project 4 Machine learning  Group Member Names:  Daniel Marquez Peiran (Diana) Cao Lailah Libay     </vt:lpstr>
      <vt:lpstr>About the project</vt:lpstr>
      <vt:lpstr>Slide 1</vt:lpstr>
      <vt:lpstr>ETL </vt:lpstr>
      <vt:lpstr>EDA (exploratory Data analysis) </vt:lpstr>
      <vt:lpstr>Feature Analysis (Calculate correlation)  </vt:lpstr>
      <vt:lpstr>Machine Learning: Process </vt:lpstr>
      <vt:lpstr>Machine Learning: Test VS Predicted Data </vt:lpstr>
      <vt:lpstr>Machine Learning: MSE &amp; R2 Scores</vt:lpstr>
      <vt:lpstr>Machine Learning (Applying Prediction Model)</vt:lpstr>
      <vt:lpstr>Visualizations Click Graphic to open Tableau </vt:lpstr>
      <vt:lpstr>QUESTION TIME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Project</dc:title>
  <dc:creator>Cao Diana</dc:creator>
  <cp:lastModifiedBy>Lailah Libay</cp:lastModifiedBy>
  <cp:revision>8</cp:revision>
  <dcterms:created xsi:type="dcterms:W3CDTF">2023-06-12T00:48:25Z</dcterms:created>
  <dcterms:modified xsi:type="dcterms:W3CDTF">2023-06-13T01:33:46Z</dcterms:modified>
</cp:coreProperties>
</file>